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d523365f8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9bc31fae541a7"/>
  </p:sldMasterIdLst>
  <p:sldIdLst>
    <p:sldId xmlns:r="http://schemas.openxmlformats.org/officeDocument/2006/relationships" id="256" r:id="R70029476702e4548"/>
    <p:sldId xmlns:r="http://schemas.openxmlformats.org/officeDocument/2006/relationships" id="257" r:id="Rba38524ac8b9476e"/>
    <p:sldId xmlns:r="http://schemas.openxmlformats.org/officeDocument/2006/relationships" id="258" r:id="R7dcb5c32bd6041ff"/>
    <p:sldId xmlns:r="http://schemas.openxmlformats.org/officeDocument/2006/relationships" id="259" r:id="Reade0aec360e4991"/>
    <p:sldId xmlns:r="http://schemas.openxmlformats.org/officeDocument/2006/relationships" id="260" r:id="R98cdf360fed24a10"/>
    <p:sldId xmlns:r="http://schemas.openxmlformats.org/officeDocument/2006/relationships" id="261" r:id="Ra0c41eac550941a4"/>
    <p:sldId xmlns:r="http://schemas.openxmlformats.org/officeDocument/2006/relationships" id="262" r:id="Ree9af2d233dc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9bc31fae541a7" /><Relationship Type="http://schemas.openxmlformats.org/officeDocument/2006/relationships/slide" Target="/ppt/slides/slide1.xml" Id="R70029476702e4548" /><Relationship Type="http://schemas.openxmlformats.org/officeDocument/2006/relationships/slide" Target="/ppt/slides/slide2.xml" Id="Rba38524ac8b9476e" /><Relationship Type="http://schemas.openxmlformats.org/officeDocument/2006/relationships/slide" Target="/ppt/slides/slide3.xml" Id="R7dcb5c32bd6041ff" /><Relationship Type="http://schemas.openxmlformats.org/officeDocument/2006/relationships/slide" Target="/ppt/slides/slide4.xml" Id="Reade0aec360e4991" /><Relationship Type="http://schemas.openxmlformats.org/officeDocument/2006/relationships/slide" Target="/ppt/slides/slide5.xml" Id="R98cdf360fed24a10" /><Relationship Type="http://schemas.openxmlformats.org/officeDocument/2006/relationships/slide" Target="/ppt/slides/slide6.xml" Id="Ra0c41eac550941a4" /><Relationship Type="http://schemas.openxmlformats.org/officeDocument/2006/relationships/slide" Target="/ppt/slides/slide7.xml" Id="Ree9af2d233dc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6f33bf44e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6cc48035468e" /><Relationship Type="http://schemas.openxmlformats.org/officeDocument/2006/relationships/theme" Target="/ppt/slideMasters/theme/theme1.xml" Id="Redc332bfad71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a6cc48035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727f55a0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a53fc18f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26903bd0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62cd2404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c6650938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775e5f7c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50b9d1e1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CGC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15 301 683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WILHELM GARMANN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Ræder AS, Dronning Eufemias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890 188 532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