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c1d0252c4a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508c161094a23"/>
  </p:sldMasterIdLst>
  <p:sldIdLst>
    <p:sldId xmlns:r="http://schemas.openxmlformats.org/officeDocument/2006/relationships" id="256" r:id="Rcbfb11dab5af4a73"/>
    <p:sldId xmlns:r="http://schemas.openxmlformats.org/officeDocument/2006/relationships" id="257" r:id="R9e7b264c745a4947"/>
    <p:sldId xmlns:r="http://schemas.openxmlformats.org/officeDocument/2006/relationships" id="258" r:id="R8bac27bacc08469c"/>
    <p:sldId xmlns:r="http://schemas.openxmlformats.org/officeDocument/2006/relationships" id="259" r:id="R6fbe5700c9c549f1"/>
    <p:sldId xmlns:r="http://schemas.openxmlformats.org/officeDocument/2006/relationships" id="260" r:id="R0a4d2db1511f4355"/>
    <p:sldId xmlns:r="http://schemas.openxmlformats.org/officeDocument/2006/relationships" id="261" r:id="Rf0f700857da744f4"/>
    <p:sldId xmlns:r="http://schemas.openxmlformats.org/officeDocument/2006/relationships" id="262" r:id="R274b64b5b61b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508c161094a23" /><Relationship Type="http://schemas.openxmlformats.org/officeDocument/2006/relationships/slide" Target="/ppt/slides/slide1.xml" Id="Rcbfb11dab5af4a73" /><Relationship Type="http://schemas.openxmlformats.org/officeDocument/2006/relationships/slide" Target="/ppt/slides/slide2.xml" Id="R9e7b264c745a4947" /><Relationship Type="http://schemas.openxmlformats.org/officeDocument/2006/relationships/slide" Target="/ppt/slides/slide3.xml" Id="R8bac27bacc08469c" /><Relationship Type="http://schemas.openxmlformats.org/officeDocument/2006/relationships/slide" Target="/ppt/slides/slide4.xml" Id="R6fbe5700c9c549f1" /><Relationship Type="http://schemas.openxmlformats.org/officeDocument/2006/relationships/slide" Target="/ppt/slides/slide5.xml" Id="R0a4d2db1511f4355" /><Relationship Type="http://schemas.openxmlformats.org/officeDocument/2006/relationships/slide" Target="/ppt/slides/slide6.xml" Id="Rf0f700857da744f4" /><Relationship Type="http://schemas.openxmlformats.org/officeDocument/2006/relationships/slide" Target="/ppt/slides/slide7.xml" Id="R274b64b5b61b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63688a06c6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34177b02048d7" /><Relationship Type="http://schemas.openxmlformats.org/officeDocument/2006/relationships/theme" Target="/ppt/slideMasters/theme/theme1.xml" Id="R1ab6d343e5d0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234177b02048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f95942bbc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5d70b47204c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3749976f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5790ff43f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6f40b7e34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8041b5fe547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da027bd4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−603 731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−471 376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8 866 575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11 401 366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KNUT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Lunde, Lindløkka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knut_lunde@hotmail.com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890 363 202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 EIENDOM AS</a:t>
            </a:r>
          </a:p>
        </p:txBody>
      </p:sp>
    </p:spTree>
  </p:cSld>
  <p:clrMapOvr>
    <a:masterClrMapping xmlns:a="http://schemas.openxmlformats.org/drawingml/2006/main"/>
  </p:clrMapOvr>
</p:sld>
</file>