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d9c652829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9af9231994e07"/>
  </p:sldMasterIdLst>
  <p:sldIdLst>
    <p:sldId xmlns:r="http://schemas.openxmlformats.org/officeDocument/2006/relationships" id="256" r:id="R23aed3f12199491c"/>
    <p:sldId xmlns:r="http://schemas.openxmlformats.org/officeDocument/2006/relationships" id="257" r:id="R82f14e0bb8fb4b11"/>
    <p:sldId xmlns:r="http://schemas.openxmlformats.org/officeDocument/2006/relationships" id="258" r:id="R7190f25a9f5f4f61"/>
    <p:sldId xmlns:r="http://schemas.openxmlformats.org/officeDocument/2006/relationships" id="259" r:id="Rc70faab66f28447e"/>
    <p:sldId xmlns:r="http://schemas.openxmlformats.org/officeDocument/2006/relationships" id="260" r:id="R285ff34aa6e24842"/>
    <p:sldId xmlns:r="http://schemas.openxmlformats.org/officeDocument/2006/relationships" id="261" r:id="Re1186c3db67d4289"/>
    <p:sldId xmlns:r="http://schemas.openxmlformats.org/officeDocument/2006/relationships" id="262" r:id="Rf2ff54ef1f3b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9af9231994e07" /><Relationship Type="http://schemas.openxmlformats.org/officeDocument/2006/relationships/slide" Target="/ppt/slides/slide1.xml" Id="R23aed3f12199491c" /><Relationship Type="http://schemas.openxmlformats.org/officeDocument/2006/relationships/slide" Target="/ppt/slides/slide2.xml" Id="R82f14e0bb8fb4b11" /><Relationship Type="http://schemas.openxmlformats.org/officeDocument/2006/relationships/slide" Target="/ppt/slides/slide3.xml" Id="R7190f25a9f5f4f61" /><Relationship Type="http://schemas.openxmlformats.org/officeDocument/2006/relationships/slide" Target="/ppt/slides/slide4.xml" Id="Rc70faab66f28447e" /><Relationship Type="http://schemas.openxmlformats.org/officeDocument/2006/relationships/slide" Target="/ppt/slides/slide5.xml" Id="R285ff34aa6e24842" /><Relationship Type="http://schemas.openxmlformats.org/officeDocument/2006/relationships/slide" Target="/ppt/slides/slide6.xml" Id="Re1186c3db67d4289" /><Relationship Type="http://schemas.openxmlformats.org/officeDocument/2006/relationships/slide" Target="/ppt/slides/slide7.xml" Id="Rf2ff54ef1f3b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065d16988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9c08c0fd249dd" /><Relationship Type="http://schemas.openxmlformats.org/officeDocument/2006/relationships/theme" Target="/ppt/slideMasters/theme/theme1.xml" Id="R38e25973a959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9c08c0fd2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1d8caa32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5df4e64d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50b2a4ef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d04eb471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63713a2d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4815c93a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4fd4ee91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MIDTSTØL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MIDTSTØL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