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b406c28c2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e61f2a8e34254"/>
  </p:sldMasterIdLst>
  <p:sldIdLst>
    <p:sldId xmlns:r="http://schemas.openxmlformats.org/officeDocument/2006/relationships" id="256" r:id="R9976d858d8e94e4d"/>
    <p:sldId xmlns:r="http://schemas.openxmlformats.org/officeDocument/2006/relationships" id="257" r:id="R96c8fa260b274599"/>
    <p:sldId xmlns:r="http://schemas.openxmlformats.org/officeDocument/2006/relationships" id="258" r:id="R306fe25f87014d33"/>
    <p:sldId xmlns:r="http://schemas.openxmlformats.org/officeDocument/2006/relationships" id="259" r:id="R9a76c7139b9341d5"/>
    <p:sldId xmlns:r="http://schemas.openxmlformats.org/officeDocument/2006/relationships" id="260" r:id="Rfa4011d0245b4eec"/>
    <p:sldId xmlns:r="http://schemas.openxmlformats.org/officeDocument/2006/relationships" id="261" r:id="Rb505524b67b347e5"/>
    <p:sldId xmlns:r="http://schemas.openxmlformats.org/officeDocument/2006/relationships" id="262" r:id="Rc994f7086ce2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e61f2a8e34254" /><Relationship Type="http://schemas.openxmlformats.org/officeDocument/2006/relationships/slide" Target="/ppt/slides/slide1.xml" Id="R9976d858d8e94e4d" /><Relationship Type="http://schemas.openxmlformats.org/officeDocument/2006/relationships/slide" Target="/ppt/slides/slide2.xml" Id="R96c8fa260b274599" /><Relationship Type="http://schemas.openxmlformats.org/officeDocument/2006/relationships/slide" Target="/ppt/slides/slide3.xml" Id="R306fe25f87014d33" /><Relationship Type="http://schemas.openxmlformats.org/officeDocument/2006/relationships/slide" Target="/ppt/slides/slide4.xml" Id="R9a76c7139b9341d5" /><Relationship Type="http://schemas.openxmlformats.org/officeDocument/2006/relationships/slide" Target="/ppt/slides/slide5.xml" Id="Rfa4011d0245b4eec" /><Relationship Type="http://schemas.openxmlformats.org/officeDocument/2006/relationships/slide" Target="/ppt/slides/slide6.xml" Id="Rb505524b67b347e5" /><Relationship Type="http://schemas.openxmlformats.org/officeDocument/2006/relationships/slide" Target="/ppt/slides/slide7.xml" Id="Rc994f7086ce2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7dfe27ba7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0b94b0bb4539" /><Relationship Type="http://schemas.openxmlformats.org/officeDocument/2006/relationships/theme" Target="/ppt/slideMasters/theme/theme1.xml" Id="R78ac062bb479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80b94b0bb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1098b6a0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fe09a48f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741308bac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da15c3a2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05ddfeaa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6ac72cbe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b0641a61f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KAGRA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KAGRA IV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2 332 366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DAG ULLTVEIT-MOE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Umoe AS, 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knud.dalaker@umoe.no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890 679 412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KAGRA IV AS</a:t>
            </a:r>
          </a:p>
        </p:txBody>
      </p:sp>
    </p:spTree>
  </p:cSld>
  <p:clrMapOvr>
    <a:masterClrMapping xmlns:a="http://schemas.openxmlformats.org/drawingml/2006/main"/>
  </p:clrMapOvr>
</p:sld>
</file>