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cf64fd15e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a009a6089488a"/>
  </p:sldMasterIdLst>
  <p:sldIdLst>
    <p:sldId xmlns:r="http://schemas.openxmlformats.org/officeDocument/2006/relationships" id="256" r:id="R9b0a7e27f00e499c"/>
    <p:sldId xmlns:r="http://schemas.openxmlformats.org/officeDocument/2006/relationships" id="257" r:id="R6b682070838545e6"/>
    <p:sldId xmlns:r="http://schemas.openxmlformats.org/officeDocument/2006/relationships" id="258" r:id="R39b7e717f2ac45bd"/>
    <p:sldId xmlns:r="http://schemas.openxmlformats.org/officeDocument/2006/relationships" id="259" r:id="R20d0d1354e724ca7"/>
    <p:sldId xmlns:r="http://schemas.openxmlformats.org/officeDocument/2006/relationships" id="260" r:id="R5b39f40668de46c0"/>
    <p:sldId xmlns:r="http://schemas.openxmlformats.org/officeDocument/2006/relationships" id="261" r:id="R867d431e77284ac7"/>
    <p:sldId xmlns:r="http://schemas.openxmlformats.org/officeDocument/2006/relationships" id="262" r:id="Rac3e6f2cbea2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a009a6089488a" /><Relationship Type="http://schemas.openxmlformats.org/officeDocument/2006/relationships/slide" Target="/ppt/slides/slide1.xml" Id="R9b0a7e27f00e499c" /><Relationship Type="http://schemas.openxmlformats.org/officeDocument/2006/relationships/slide" Target="/ppt/slides/slide2.xml" Id="R6b682070838545e6" /><Relationship Type="http://schemas.openxmlformats.org/officeDocument/2006/relationships/slide" Target="/ppt/slides/slide3.xml" Id="R39b7e717f2ac45bd" /><Relationship Type="http://schemas.openxmlformats.org/officeDocument/2006/relationships/slide" Target="/ppt/slides/slide4.xml" Id="R20d0d1354e724ca7" /><Relationship Type="http://schemas.openxmlformats.org/officeDocument/2006/relationships/slide" Target="/ppt/slides/slide5.xml" Id="R5b39f40668de46c0" /><Relationship Type="http://schemas.openxmlformats.org/officeDocument/2006/relationships/slide" Target="/ppt/slides/slide6.xml" Id="R867d431e77284ac7" /><Relationship Type="http://schemas.openxmlformats.org/officeDocument/2006/relationships/slide" Target="/ppt/slides/slide7.xml" Id="Rac3e6f2cbea2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c6cda7e49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1257456e84454" /><Relationship Type="http://schemas.openxmlformats.org/officeDocument/2006/relationships/theme" Target="/ppt/slideMasters/theme/theme1.xml" Id="R8b15955c088f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1257456e8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1bbfb86e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ab2812e1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7f7bd73f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6e61de575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a6293e2b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bc515126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bcfb28d1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GRØDAL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890 698 972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