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816e8f9fe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fba9953f04e6d"/>
  </p:sldMasterIdLst>
  <p:sldIdLst>
    <p:sldId xmlns:r="http://schemas.openxmlformats.org/officeDocument/2006/relationships" id="256" r:id="Rf540884baffd4ac1"/>
    <p:sldId xmlns:r="http://schemas.openxmlformats.org/officeDocument/2006/relationships" id="257" r:id="Rf2da4f1ae6ef4577"/>
    <p:sldId xmlns:r="http://schemas.openxmlformats.org/officeDocument/2006/relationships" id="258" r:id="R12718dd920234071"/>
    <p:sldId xmlns:r="http://schemas.openxmlformats.org/officeDocument/2006/relationships" id="259" r:id="Rb79cc8dfe7484363"/>
    <p:sldId xmlns:r="http://schemas.openxmlformats.org/officeDocument/2006/relationships" id="260" r:id="R87a89c516669404b"/>
    <p:sldId xmlns:r="http://schemas.openxmlformats.org/officeDocument/2006/relationships" id="261" r:id="R396551fd6ee54681"/>
    <p:sldId xmlns:r="http://schemas.openxmlformats.org/officeDocument/2006/relationships" id="262" r:id="R4d2aa0cb892c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fba9953f04e6d" /><Relationship Type="http://schemas.openxmlformats.org/officeDocument/2006/relationships/slide" Target="/ppt/slides/slide1.xml" Id="Rf540884baffd4ac1" /><Relationship Type="http://schemas.openxmlformats.org/officeDocument/2006/relationships/slide" Target="/ppt/slides/slide2.xml" Id="Rf2da4f1ae6ef4577" /><Relationship Type="http://schemas.openxmlformats.org/officeDocument/2006/relationships/slide" Target="/ppt/slides/slide3.xml" Id="R12718dd920234071" /><Relationship Type="http://schemas.openxmlformats.org/officeDocument/2006/relationships/slide" Target="/ppt/slides/slide4.xml" Id="Rb79cc8dfe7484363" /><Relationship Type="http://schemas.openxmlformats.org/officeDocument/2006/relationships/slide" Target="/ppt/slides/slide5.xml" Id="R87a89c516669404b" /><Relationship Type="http://schemas.openxmlformats.org/officeDocument/2006/relationships/slide" Target="/ppt/slides/slide6.xml" Id="R396551fd6ee54681" /><Relationship Type="http://schemas.openxmlformats.org/officeDocument/2006/relationships/slide" Target="/ppt/slides/slide7.xml" Id="R4d2aa0cb892c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298f3fb3e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3179350345b6" /><Relationship Type="http://schemas.openxmlformats.org/officeDocument/2006/relationships/theme" Target="/ppt/slideMasters/theme/theme1.xml" Id="Rb130dacf2ec2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631793503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4c7251d91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12bc39ce4b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4e0c6c1a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65709f9bc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d845cbdb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8ca55561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bb20f62a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ARISONA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ARISONA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41 153 242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41 888 634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DISTANTE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890 778 372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