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20cece0110645e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fb918c235134509"/>
  </p:sldMasterIdLst>
  <p:sldIdLst>
    <p:sldId xmlns:r="http://schemas.openxmlformats.org/officeDocument/2006/relationships" id="256" r:id="R2b6995c78be54482"/>
    <p:sldId xmlns:r="http://schemas.openxmlformats.org/officeDocument/2006/relationships" id="257" r:id="R8627fcbdae474799"/>
    <p:sldId xmlns:r="http://schemas.openxmlformats.org/officeDocument/2006/relationships" id="258" r:id="Ra64a14b99b6c4e81"/>
    <p:sldId xmlns:r="http://schemas.openxmlformats.org/officeDocument/2006/relationships" id="259" r:id="Rd7b4464a749d4f6a"/>
    <p:sldId xmlns:r="http://schemas.openxmlformats.org/officeDocument/2006/relationships" id="260" r:id="R7719044c0c8d4651"/>
    <p:sldId xmlns:r="http://schemas.openxmlformats.org/officeDocument/2006/relationships" id="261" r:id="Rf15a1d0d98dd4295"/>
    <p:sldId xmlns:r="http://schemas.openxmlformats.org/officeDocument/2006/relationships" id="262" r:id="R47fbe6d3696a4c4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fb918c235134509" /><Relationship Type="http://schemas.openxmlformats.org/officeDocument/2006/relationships/slide" Target="/ppt/slides/slide1.xml" Id="R2b6995c78be54482" /><Relationship Type="http://schemas.openxmlformats.org/officeDocument/2006/relationships/slide" Target="/ppt/slides/slide2.xml" Id="R8627fcbdae474799" /><Relationship Type="http://schemas.openxmlformats.org/officeDocument/2006/relationships/slide" Target="/ppt/slides/slide3.xml" Id="Ra64a14b99b6c4e81" /><Relationship Type="http://schemas.openxmlformats.org/officeDocument/2006/relationships/slide" Target="/ppt/slides/slide4.xml" Id="Rd7b4464a749d4f6a" /><Relationship Type="http://schemas.openxmlformats.org/officeDocument/2006/relationships/slide" Target="/ppt/slides/slide5.xml" Id="R7719044c0c8d4651" /><Relationship Type="http://schemas.openxmlformats.org/officeDocument/2006/relationships/slide" Target="/ppt/slides/slide6.xml" Id="Rf15a1d0d98dd4295" /><Relationship Type="http://schemas.openxmlformats.org/officeDocument/2006/relationships/slide" Target="/ppt/slides/slide7.xml" Id="R47fbe6d3696a4c4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816645456444e0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0252c9c28144fc" /><Relationship Type="http://schemas.openxmlformats.org/officeDocument/2006/relationships/theme" Target="/ppt/slideMasters/theme/theme1.xml" Id="R771d7b9de78f4b0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60252c9c28144f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3136fe4d9b400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174dac657643e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dbd1c5103f43a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3746770c5e4a2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b38533a69f4eb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20f86db8314e8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10a4f5a935473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MAMAX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MAMAX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MAMAX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MAMAX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MAMAX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MAMAX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6 299 469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6 281 090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6 001 188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32 567 235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34 239 792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MAMAX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AASEN LARS HELGE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MAMAX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Nordseterstien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1176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890 836 372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MAMAX INVEST AS</a:t>
            </a:r>
          </a:p>
        </p:txBody>
      </p:sp>
    </p:spTree>
  </p:cSld>
  <p:clrMapOvr>
    <a:masterClrMapping xmlns:a="http://schemas.openxmlformats.org/drawingml/2006/main"/>
  </p:clrMapOvr>
</p:sld>
</file>