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4fa432cb6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b701d5a454ce7"/>
  </p:sldMasterIdLst>
  <p:sldIdLst>
    <p:sldId xmlns:r="http://schemas.openxmlformats.org/officeDocument/2006/relationships" id="256" r:id="R7128e54a1f0d4a9a"/>
    <p:sldId xmlns:r="http://schemas.openxmlformats.org/officeDocument/2006/relationships" id="257" r:id="Rc61a3fa3bf5140fd"/>
    <p:sldId xmlns:r="http://schemas.openxmlformats.org/officeDocument/2006/relationships" id="258" r:id="R6e85d45b15044691"/>
    <p:sldId xmlns:r="http://schemas.openxmlformats.org/officeDocument/2006/relationships" id="259" r:id="Ra8eb06e8b2004f0e"/>
    <p:sldId xmlns:r="http://schemas.openxmlformats.org/officeDocument/2006/relationships" id="260" r:id="R2c1680d79a8b4658"/>
    <p:sldId xmlns:r="http://schemas.openxmlformats.org/officeDocument/2006/relationships" id="261" r:id="R2bfba17df8e340f0"/>
    <p:sldId xmlns:r="http://schemas.openxmlformats.org/officeDocument/2006/relationships" id="262" r:id="Rde489338e416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b701d5a454ce7" /><Relationship Type="http://schemas.openxmlformats.org/officeDocument/2006/relationships/slide" Target="/ppt/slides/slide1.xml" Id="R7128e54a1f0d4a9a" /><Relationship Type="http://schemas.openxmlformats.org/officeDocument/2006/relationships/slide" Target="/ppt/slides/slide2.xml" Id="Rc61a3fa3bf5140fd" /><Relationship Type="http://schemas.openxmlformats.org/officeDocument/2006/relationships/slide" Target="/ppt/slides/slide3.xml" Id="R6e85d45b15044691" /><Relationship Type="http://schemas.openxmlformats.org/officeDocument/2006/relationships/slide" Target="/ppt/slides/slide4.xml" Id="Ra8eb06e8b2004f0e" /><Relationship Type="http://schemas.openxmlformats.org/officeDocument/2006/relationships/slide" Target="/ppt/slides/slide5.xml" Id="R2c1680d79a8b4658" /><Relationship Type="http://schemas.openxmlformats.org/officeDocument/2006/relationships/slide" Target="/ppt/slides/slide6.xml" Id="R2bfba17df8e340f0" /><Relationship Type="http://schemas.openxmlformats.org/officeDocument/2006/relationships/slide" Target="/ppt/slides/slide7.xml" Id="Rde489338e416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f1ae98ff9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c5b1e1fc475c" /><Relationship Type="http://schemas.openxmlformats.org/officeDocument/2006/relationships/theme" Target="/ppt/slideMasters/theme/theme1.xml" Id="R180911eadfd1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7c5b1e1fc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3f20c2274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cf868cc0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8ba5d0655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04efb8d8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37e4ddae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ee7939409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4101cb7f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HIDEHERD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HIDEHERD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HIDEHERD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HIDEHERD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HIDEHERD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HIDEHERD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5 036 329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HIDEHERD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BRYNE NORBOTN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 SYNNØVE BRYNE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BRYNE RYKKJE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LANDMARK PAULSEN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LANDMARK VALEN-SENDSTAD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HARTVIG BRYNE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HIDEHERD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Gauselstraen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891 436 572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HIDEHERD AS</a:t>
            </a:r>
          </a:p>
        </p:txBody>
      </p:sp>
    </p:spTree>
  </p:cSld>
  <p:clrMapOvr>
    <a:masterClrMapping xmlns:a="http://schemas.openxmlformats.org/drawingml/2006/main"/>
  </p:clrMapOvr>
</p:sld>
</file>