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d946548a3b4e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c5200abbdf4334"/>
  </p:sldMasterIdLst>
  <p:sldIdLst>
    <p:sldId xmlns:r="http://schemas.openxmlformats.org/officeDocument/2006/relationships" id="256" r:id="Rea2e1c63bc814705"/>
    <p:sldId xmlns:r="http://schemas.openxmlformats.org/officeDocument/2006/relationships" id="257" r:id="R964301d389a64ed8"/>
    <p:sldId xmlns:r="http://schemas.openxmlformats.org/officeDocument/2006/relationships" id="258" r:id="Rb5db8714f3dc45ad"/>
    <p:sldId xmlns:r="http://schemas.openxmlformats.org/officeDocument/2006/relationships" id="259" r:id="Rcb88d63438e24433"/>
    <p:sldId xmlns:r="http://schemas.openxmlformats.org/officeDocument/2006/relationships" id="260" r:id="Rf4c046079a1a4de1"/>
    <p:sldId xmlns:r="http://schemas.openxmlformats.org/officeDocument/2006/relationships" id="261" r:id="R5da8716b9f494470"/>
    <p:sldId xmlns:r="http://schemas.openxmlformats.org/officeDocument/2006/relationships" id="262" r:id="Raeec9d17fbca4f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c5200abbdf4334" /><Relationship Type="http://schemas.openxmlformats.org/officeDocument/2006/relationships/slide" Target="/ppt/slides/slide1.xml" Id="Rea2e1c63bc814705" /><Relationship Type="http://schemas.openxmlformats.org/officeDocument/2006/relationships/slide" Target="/ppt/slides/slide2.xml" Id="R964301d389a64ed8" /><Relationship Type="http://schemas.openxmlformats.org/officeDocument/2006/relationships/slide" Target="/ppt/slides/slide3.xml" Id="Rb5db8714f3dc45ad" /><Relationship Type="http://schemas.openxmlformats.org/officeDocument/2006/relationships/slide" Target="/ppt/slides/slide4.xml" Id="Rcb88d63438e24433" /><Relationship Type="http://schemas.openxmlformats.org/officeDocument/2006/relationships/slide" Target="/ppt/slides/slide5.xml" Id="Rf4c046079a1a4de1" /><Relationship Type="http://schemas.openxmlformats.org/officeDocument/2006/relationships/slide" Target="/ppt/slides/slide6.xml" Id="R5da8716b9f494470" /><Relationship Type="http://schemas.openxmlformats.org/officeDocument/2006/relationships/slide" Target="/ppt/slides/slide7.xml" Id="Raeec9d17fbca4f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9f873258f044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2876e24994e3f" /><Relationship Type="http://schemas.openxmlformats.org/officeDocument/2006/relationships/theme" Target="/ppt/slideMasters/theme/theme1.xml" Id="R81c0e2c64bed4b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12876e24994e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6f3b313a747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d128f144045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185fb5f4c43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84a60b41143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4afae160047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c1b6d94204e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dff3d401c49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STEGG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−27 968 863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−31 780 938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27 039 379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107 541 136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EGEBERG FERDINAND WESTYE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HESBØL OLE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LOEWE ALEXANDER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891 513 402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