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f62a35ed0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314612e0e4f23"/>
  </p:sldMasterIdLst>
  <p:sldIdLst>
    <p:sldId xmlns:r="http://schemas.openxmlformats.org/officeDocument/2006/relationships" id="256" r:id="Ra55153364e2c43a8"/>
    <p:sldId xmlns:r="http://schemas.openxmlformats.org/officeDocument/2006/relationships" id="257" r:id="Rdcab63526ee14026"/>
    <p:sldId xmlns:r="http://schemas.openxmlformats.org/officeDocument/2006/relationships" id="258" r:id="Rc8006e444f6946fc"/>
    <p:sldId xmlns:r="http://schemas.openxmlformats.org/officeDocument/2006/relationships" id="259" r:id="R421c05ca42984c50"/>
    <p:sldId xmlns:r="http://schemas.openxmlformats.org/officeDocument/2006/relationships" id="260" r:id="R3675dce9ece7466a"/>
    <p:sldId xmlns:r="http://schemas.openxmlformats.org/officeDocument/2006/relationships" id="261" r:id="R8ed4403bd42f4687"/>
    <p:sldId xmlns:r="http://schemas.openxmlformats.org/officeDocument/2006/relationships" id="262" r:id="Rcb3610f80c2d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314612e0e4f23" /><Relationship Type="http://schemas.openxmlformats.org/officeDocument/2006/relationships/slide" Target="/ppt/slides/slide1.xml" Id="Ra55153364e2c43a8" /><Relationship Type="http://schemas.openxmlformats.org/officeDocument/2006/relationships/slide" Target="/ppt/slides/slide2.xml" Id="Rdcab63526ee14026" /><Relationship Type="http://schemas.openxmlformats.org/officeDocument/2006/relationships/slide" Target="/ppt/slides/slide3.xml" Id="Rc8006e444f6946fc" /><Relationship Type="http://schemas.openxmlformats.org/officeDocument/2006/relationships/slide" Target="/ppt/slides/slide4.xml" Id="R421c05ca42984c50" /><Relationship Type="http://schemas.openxmlformats.org/officeDocument/2006/relationships/slide" Target="/ppt/slides/slide5.xml" Id="R3675dce9ece7466a" /><Relationship Type="http://schemas.openxmlformats.org/officeDocument/2006/relationships/slide" Target="/ppt/slides/slide6.xml" Id="R8ed4403bd42f4687" /><Relationship Type="http://schemas.openxmlformats.org/officeDocument/2006/relationships/slide" Target="/ppt/slides/slide7.xml" Id="Rcb3610f80c2d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f11bfb529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68e013dc41c9" /><Relationship Type="http://schemas.openxmlformats.org/officeDocument/2006/relationships/theme" Target="/ppt/slideMasters/theme/theme1.xml" Id="R7e928c190ca5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968e013dc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502af9c1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ba0253c9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7372555bb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899f7458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14ebc248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35d45ab6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77043c26e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ARNE EWALD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