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02ac55220f45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496b4087434688"/>
  </p:sldMasterIdLst>
  <p:sldIdLst>
    <p:sldId xmlns:r="http://schemas.openxmlformats.org/officeDocument/2006/relationships" id="256" r:id="Rfed282a651064499"/>
    <p:sldId xmlns:r="http://schemas.openxmlformats.org/officeDocument/2006/relationships" id="257" r:id="Re3d0b141caee4ce4"/>
    <p:sldId xmlns:r="http://schemas.openxmlformats.org/officeDocument/2006/relationships" id="258" r:id="Ra15416130d3148ef"/>
    <p:sldId xmlns:r="http://schemas.openxmlformats.org/officeDocument/2006/relationships" id="259" r:id="R6d69b4cf4606459f"/>
    <p:sldId xmlns:r="http://schemas.openxmlformats.org/officeDocument/2006/relationships" id="260" r:id="R2031be70fcaf4b1a"/>
    <p:sldId xmlns:r="http://schemas.openxmlformats.org/officeDocument/2006/relationships" id="261" r:id="R1f630e308b02496d"/>
    <p:sldId xmlns:r="http://schemas.openxmlformats.org/officeDocument/2006/relationships" id="262" r:id="Rd40be195bbfb47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496b4087434688" /><Relationship Type="http://schemas.openxmlformats.org/officeDocument/2006/relationships/slide" Target="/ppt/slides/slide1.xml" Id="Rfed282a651064499" /><Relationship Type="http://schemas.openxmlformats.org/officeDocument/2006/relationships/slide" Target="/ppt/slides/slide2.xml" Id="Re3d0b141caee4ce4" /><Relationship Type="http://schemas.openxmlformats.org/officeDocument/2006/relationships/slide" Target="/ppt/slides/slide3.xml" Id="Ra15416130d3148ef" /><Relationship Type="http://schemas.openxmlformats.org/officeDocument/2006/relationships/slide" Target="/ppt/slides/slide4.xml" Id="R6d69b4cf4606459f" /><Relationship Type="http://schemas.openxmlformats.org/officeDocument/2006/relationships/slide" Target="/ppt/slides/slide5.xml" Id="R2031be70fcaf4b1a" /><Relationship Type="http://schemas.openxmlformats.org/officeDocument/2006/relationships/slide" Target="/ppt/slides/slide6.xml" Id="R1f630e308b02496d" /><Relationship Type="http://schemas.openxmlformats.org/officeDocument/2006/relationships/slide" Target="/ppt/slides/slide7.xml" Id="Rd40be195bbfb47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478cbc198446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c5f5565484419" /><Relationship Type="http://schemas.openxmlformats.org/officeDocument/2006/relationships/theme" Target="/ppt/slideMasters/theme/theme1.xml" Id="Rd4b9a9fede6d4e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6c5f55654844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b84942c33d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ab0ae9424845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ba041dd53d48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086991a2c47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a5b0bc16444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f91069aa4e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62f67bfce43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EH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EH CONSULTING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12 472 497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13 158 454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HÅVARSTEIN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Gjerdestien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4045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891 695 012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EH CONSULTING AS</a:t>
            </a:r>
          </a:p>
        </p:txBody>
      </p:sp>
    </p:spTree>
  </p:cSld>
  <p:clrMapOvr>
    <a:masterClrMapping xmlns:a="http://schemas.openxmlformats.org/drawingml/2006/main"/>
  </p:clrMapOvr>
</p:sld>
</file>