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f14681cb4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2c4b543d045b7"/>
  </p:sldMasterIdLst>
  <p:sldIdLst>
    <p:sldId xmlns:r="http://schemas.openxmlformats.org/officeDocument/2006/relationships" id="256" r:id="R724d62b0d8774626"/>
    <p:sldId xmlns:r="http://schemas.openxmlformats.org/officeDocument/2006/relationships" id="257" r:id="R93f2f0ba4c9549ce"/>
    <p:sldId xmlns:r="http://schemas.openxmlformats.org/officeDocument/2006/relationships" id="258" r:id="R1f6fee5eb78b44e1"/>
    <p:sldId xmlns:r="http://schemas.openxmlformats.org/officeDocument/2006/relationships" id="259" r:id="R74ad2e21c7d842e3"/>
    <p:sldId xmlns:r="http://schemas.openxmlformats.org/officeDocument/2006/relationships" id="260" r:id="Rdbbf404169be40cd"/>
    <p:sldId xmlns:r="http://schemas.openxmlformats.org/officeDocument/2006/relationships" id="261" r:id="R3fea12ce495d4796"/>
    <p:sldId xmlns:r="http://schemas.openxmlformats.org/officeDocument/2006/relationships" id="262" r:id="R753babc39b8d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2c4b543d045b7" /><Relationship Type="http://schemas.openxmlformats.org/officeDocument/2006/relationships/slide" Target="/ppt/slides/slide1.xml" Id="R724d62b0d8774626" /><Relationship Type="http://schemas.openxmlformats.org/officeDocument/2006/relationships/slide" Target="/ppt/slides/slide2.xml" Id="R93f2f0ba4c9549ce" /><Relationship Type="http://schemas.openxmlformats.org/officeDocument/2006/relationships/slide" Target="/ppt/slides/slide3.xml" Id="R1f6fee5eb78b44e1" /><Relationship Type="http://schemas.openxmlformats.org/officeDocument/2006/relationships/slide" Target="/ppt/slides/slide4.xml" Id="R74ad2e21c7d842e3" /><Relationship Type="http://schemas.openxmlformats.org/officeDocument/2006/relationships/slide" Target="/ppt/slides/slide5.xml" Id="Rdbbf404169be40cd" /><Relationship Type="http://schemas.openxmlformats.org/officeDocument/2006/relationships/slide" Target="/ppt/slides/slide6.xml" Id="R3fea12ce495d4796" /><Relationship Type="http://schemas.openxmlformats.org/officeDocument/2006/relationships/slide" Target="/ppt/slides/slide7.xml" Id="R753babc39b8d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f714f68e6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741692b3f4ee1" /><Relationship Type="http://schemas.openxmlformats.org/officeDocument/2006/relationships/theme" Target="/ppt/slideMasters/theme/theme1.xml" Id="R7766da5a3366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741692b3f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e03747dc4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4d7837895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30f85d3ed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0e5806bad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8f8095cf24f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6b23547af40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e2cadf188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