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d7d4eb623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2da5a281343f0"/>
  </p:sldMasterIdLst>
  <p:sldIdLst>
    <p:sldId xmlns:r="http://schemas.openxmlformats.org/officeDocument/2006/relationships" id="256" r:id="R679376a206a44a00"/>
    <p:sldId xmlns:r="http://schemas.openxmlformats.org/officeDocument/2006/relationships" id="257" r:id="R78a4eb1153ee4b61"/>
    <p:sldId xmlns:r="http://schemas.openxmlformats.org/officeDocument/2006/relationships" id="258" r:id="R57f17db424d7479b"/>
    <p:sldId xmlns:r="http://schemas.openxmlformats.org/officeDocument/2006/relationships" id="259" r:id="R66ca8224b4924f35"/>
    <p:sldId xmlns:r="http://schemas.openxmlformats.org/officeDocument/2006/relationships" id="260" r:id="Rcb949679eade4420"/>
    <p:sldId xmlns:r="http://schemas.openxmlformats.org/officeDocument/2006/relationships" id="261" r:id="R613f76673d78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2da5a281343f0" /><Relationship Type="http://schemas.openxmlformats.org/officeDocument/2006/relationships/slide" Target="/ppt/slides/slide1.xml" Id="R679376a206a44a00" /><Relationship Type="http://schemas.openxmlformats.org/officeDocument/2006/relationships/slide" Target="/ppt/slides/slide2.xml" Id="R78a4eb1153ee4b61" /><Relationship Type="http://schemas.openxmlformats.org/officeDocument/2006/relationships/slide" Target="/ppt/slides/slide3.xml" Id="R57f17db424d7479b" /><Relationship Type="http://schemas.openxmlformats.org/officeDocument/2006/relationships/slide" Target="/ppt/slides/slide4.xml" Id="R66ca8224b4924f35" /><Relationship Type="http://schemas.openxmlformats.org/officeDocument/2006/relationships/slide" Target="/ppt/slides/slide5.xml" Id="Rcb949679eade4420" /><Relationship Type="http://schemas.openxmlformats.org/officeDocument/2006/relationships/slide" Target="/ppt/slides/slide6.xml" Id="R613f76673d78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24c3bba0a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0972f1b904a3f" /><Relationship Type="http://schemas.openxmlformats.org/officeDocument/2006/relationships/theme" Target="/ppt/slideMasters/theme/theme1.xml" Id="Re71827c747b7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0972f1b90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69233e131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f495f714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5afa2c322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47f4c7dc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db467051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819701e8b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