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d1560f3d1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329a8f41c4d09"/>
  </p:sldMasterIdLst>
  <p:sldIdLst>
    <p:sldId xmlns:r="http://schemas.openxmlformats.org/officeDocument/2006/relationships" id="256" r:id="R18044fef6f104e8a"/>
    <p:sldId xmlns:r="http://schemas.openxmlformats.org/officeDocument/2006/relationships" id="257" r:id="R101c5c3cd9f142dd"/>
    <p:sldId xmlns:r="http://schemas.openxmlformats.org/officeDocument/2006/relationships" id="258" r:id="Rd18938cdb6ae4af3"/>
    <p:sldId xmlns:r="http://schemas.openxmlformats.org/officeDocument/2006/relationships" id="259" r:id="Rdeb9b99beed74ac2"/>
    <p:sldId xmlns:r="http://schemas.openxmlformats.org/officeDocument/2006/relationships" id="260" r:id="R034526ea7e3c497c"/>
    <p:sldId xmlns:r="http://schemas.openxmlformats.org/officeDocument/2006/relationships" id="261" r:id="R88b2186d6432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329a8f41c4d09" /><Relationship Type="http://schemas.openxmlformats.org/officeDocument/2006/relationships/slide" Target="/ppt/slides/slide1.xml" Id="R18044fef6f104e8a" /><Relationship Type="http://schemas.openxmlformats.org/officeDocument/2006/relationships/slide" Target="/ppt/slides/slide2.xml" Id="R101c5c3cd9f142dd" /><Relationship Type="http://schemas.openxmlformats.org/officeDocument/2006/relationships/slide" Target="/ppt/slides/slide3.xml" Id="Rd18938cdb6ae4af3" /><Relationship Type="http://schemas.openxmlformats.org/officeDocument/2006/relationships/slide" Target="/ppt/slides/slide4.xml" Id="Rdeb9b99beed74ac2" /><Relationship Type="http://schemas.openxmlformats.org/officeDocument/2006/relationships/slide" Target="/ppt/slides/slide5.xml" Id="R034526ea7e3c497c" /><Relationship Type="http://schemas.openxmlformats.org/officeDocument/2006/relationships/slide" Target="/ppt/slides/slide6.xml" Id="R88b2186d6432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065d06126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9218de42422a" /><Relationship Type="http://schemas.openxmlformats.org/officeDocument/2006/relationships/theme" Target="/ppt/slideMasters/theme/theme1.xml" Id="R3720fa2b23e9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e9218de42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f57f27c9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156dfe46a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0440c2951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a93484741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6d7658517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1376cadc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