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b7bf0e3fd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f7780412d4be0"/>
  </p:sldMasterIdLst>
  <p:sldIdLst>
    <p:sldId xmlns:r="http://schemas.openxmlformats.org/officeDocument/2006/relationships" id="256" r:id="R4e6496e8625c4555"/>
    <p:sldId xmlns:r="http://schemas.openxmlformats.org/officeDocument/2006/relationships" id="257" r:id="R224d803ad2de4033"/>
    <p:sldId xmlns:r="http://schemas.openxmlformats.org/officeDocument/2006/relationships" id="258" r:id="Rb41b3c6121da4427"/>
    <p:sldId xmlns:r="http://schemas.openxmlformats.org/officeDocument/2006/relationships" id="259" r:id="Re8a7ea72884845e7"/>
    <p:sldId xmlns:r="http://schemas.openxmlformats.org/officeDocument/2006/relationships" id="260" r:id="R17f84f1b3e1c4d29"/>
    <p:sldId xmlns:r="http://schemas.openxmlformats.org/officeDocument/2006/relationships" id="261" r:id="R74c7b7f090734f0d"/>
    <p:sldId xmlns:r="http://schemas.openxmlformats.org/officeDocument/2006/relationships" id="262" r:id="Rb2d95efa336b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f7780412d4be0" /><Relationship Type="http://schemas.openxmlformats.org/officeDocument/2006/relationships/slide" Target="/ppt/slides/slide1.xml" Id="R4e6496e8625c4555" /><Relationship Type="http://schemas.openxmlformats.org/officeDocument/2006/relationships/slide" Target="/ppt/slides/slide2.xml" Id="R224d803ad2de4033" /><Relationship Type="http://schemas.openxmlformats.org/officeDocument/2006/relationships/slide" Target="/ppt/slides/slide3.xml" Id="Rb41b3c6121da4427" /><Relationship Type="http://schemas.openxmlformats.org/officeDocument/2006/relationships/slide" Target="/ppt/slides/slide4.xml" Id="Re8a7ea72884845e7" /><Relationship Type="http://schemas.openxmlformats.org/officeDocument/2006/relationships/slide" Target="/ppt/slides/slide5.xml" Id="R17f84f1b3e1c4d29" /><Relationship Type="http://schemas.openxmlformats.org/officeDocument/2006/relationships/slide" Target="/ppt/slides/slide6.xml" Id="R74c7b7f090734f0d" /><Relationship Type="http://schemas.openxmlformats.org/officeDocument/2006/relationships/slide" Target="/ppt/slides/slide7.xml" Id="Rb2d95efa336b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b890ef7d3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8d571d7f74850" /><Relationship Type="http://schemas.openxmlformats.org/officeDocument/2006/relationships/theme" Target="/ppt/slideMasters/theme/theme1.xml" Id="Ra05d63f3a420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8d571d7f7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c78815413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95c72c2b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4bcf21bf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3fb2462f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1c1406e6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5f372efbe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e4f94906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26 364 130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26 899 226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CECILIA C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