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52d5e7132345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3de6718c9247a7"/>
  </p:sldMasterIdLst>
  <p:sldIdLst>
    <p:sldId xmlns:r="http://schemas.openxmlformats.org/officeDocument/2006/relationships" id="256" r:id="Rb6e35554676b492c"/>
    <p:sldId xmlns:r="http://schemas.openxmlformats.org/officeDocument/2006/relationships" id="257" r:id="Rfbb3ec505e0a4dc0"/>
    <p:sldId xmlns:r="http://schemas.openxmlformats.org/officeDocument/2006/relationships" id="258" r:id="R9efe22ba81854bfc"/>
    <p:sldId xmlns:r="http://schemas.openxmlformats.org/officeDocument/2006/relationships" id="259" r:id="Rb96a2def75a64cf2"/>
    <p:sldId xmlns:r="http://schemas.openxmlformats.org/officeDocument/2006/relationships" id="260" r:id="R203cd7dc65344ab9"/>
    <p:sldId xmlns:r="http://schemas.openxmlformats.org/officeDocument/2006/relationships" id="261" r:id="R8944a614644d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3de6718c9247a7" /><Relationship Type="http://schemas.openxmlformats.org/officeDocument/2006/relationships/slide" Target="/ppt/slides/slide1.xml" Id="Rb6e35554676b492c" /><Relationship Type="http://schemas.openxmlformats.org/officeDocument/2006/relationships/slide" Target="/ppt/slides/slide2.xml" Id="Rfbb3ec505e0a4dc0" /><Relationship Type="http://schemas.openxmlformats.org/officeDocument/2006/relationships/slide" Target="/ppt/slides/slide3.xml" Id="R9efe22ba81854bfc" /><Relationship Type="http://schemas.openxmlformats.org/officeDocument/2006/relationships/slide" Target="/ppt/slides/slide4.xml" Id="Rb96a2def75a64cf2" /><Relationship Type="http://schemas.openxmlformats.org/officeDocument/2006/relationships/slide" Target="/ppt/slides/slide5.xml" Id="R203cd7dc65344ab9" /><Relationship Type="http://schemas.openxmlformats.org/officeDocument/2006/relationships/slide" Target="/ppt/slides/slide6.xml" Id="R8944a614644d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37ffc50c7b47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e5a5829914be6" /><Relationship Type="http://schemas.openxmlformats.org/officeDocument/2006/relationships/theme" Target="/ppt/slideMasters/theme/theme1.xml" Id="R076a0700282244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e5a5829914b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8c3e98fc4a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1a188848a41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00f24fb724f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8b95d60954d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954b2b2d4b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46472c4ff4f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