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702c5f674147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452261aad34be6"/>
  </p:sldMasterIdLst>
  <p:sldIdLst>
    <p:sldId xmlns:r="http://schemas.openxmlformats.org/officeDocument/2006/relationships" id="256" r:id="R90cc57c2008c420e"/>
    <p:sldId xmlns:r="http://schemas.openxmlformats.org/officeDocument/2006/relationships" id="257" r:id="R74efa3edd82f41dd"/>
    <p:sldId xmlns:r="http://schemas.openxmlformats.org/officeDocument/2006/relationships" id="258" r:id="R042eb2a9cdbf4fb1"/>
    <p:sldId xmlns:r="http://schemas.openxmlformats.org/officeDocument/2006/relationships" id="259" r:id="R6743d6163fc54569"/>
    <p:sldId xmlns:r="http://schemas.openxmlformats.org/officeDocument/2006/relationships" id="260" r:id="Rb5b8e62ff9e64499"/>
    <p:sldId xmlns:r="http://schemas.openxmlformats.org/officeDocument/2006/relationships" id="261" r:id="R467306a5719a4618"/>
    <p:sldId xmlns:r="http://schemas.openxmlformats.org/officeDocument/2006/relationships" id="262" r:id="Rba456d465b31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52261aad34be6" /><Relationship Type="http://schemas.openxmlformats.org/officeDocument/2006/relationships/slide" Target="/ppt/slides/slide1.xml" Id="R90cc57c2008c420e" /><Relationship Type="http://schemas.openxmlformats.org/officeDocument/2006/relationships/slide" Target="/ppt/slides/slide2.xml" Id="R74efa3edd82f41dd" /><Relationship Type="http://schemas.openxmlformats.org/officeDocument/2006/relationships/slide" Target="/ppt/slides/slide3.xml" Id="R042eb2a9cdbf4fb1" /><Relationship Type="http://schemas.openxmlformats.org/officeDocument/2006/relationships/slide" Target="/ppt/slides/slide4.xml" Id="R6743d6163fc54569" /><Relationship Type="http://schemas.openxmlformats.org/officeDocument/2006/relationships/slide" Target="/ppt/slides/slide5.xml" Id="Rb5b8e62ff9e64499" /><Relationship Type="http://schemas.openxmlformats.org/officeDocument/2006/relationships/slide" Target="/ppt/slides/slide6.xml" Id="R467306a5719a4618" /><Relationship Type="http://schemas.openxmlformats.org/officeDocument/2006/relationships/slide" Target="/ppt/slides/slide7.xml" Id="Rba456d465b31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d04bad7b445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efc1f424442f3" /><Relationship Type="http://schemas.openxmlformats.org/officeDocument/2006/relationships/theme" Target="/ppt/slideMasters/theme/theme1.xml" Id="R763df048cd9c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efc1f4244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947d270bb42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13ebb9f07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7fcb803e049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c94eb71ff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0bc3489e040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81b46e0df48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3cc4c4611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30 219 709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30 054 628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