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15d119f951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a107640d32481a"/>
  </p:sldMasterIdLst>
  <p:sldIdLst>
    <p:sldId xmlns:r="http://schemas.openxmlformats.org/officeDocument/2006/relationships" id="256" r:id="R1128da5e7a134357"/>
    <p:sldId xmlns:r="http://schemas.openxmlformats.org/officeDocument/2006/relationships" id="257" r:id="R8624dca10c494581"/>
    <p:sldId xmlns:r="http://schemas.openxmlformats.org/officeDocument/2006/relationships" id="258" r:id="R8aba7886edec492f"/>
    <p:sldId xmlns:r="http://schemas.openxmlformats.org/officeDocument/2006/relationships" id="259" r:id="R8f20f62bc35c4752"/>
    <p:sldId xmlns:r="http://schemas.openxmlformats.org/officeDocument/2006/relationships" id="260" r:id="Re97b3f16a6984d08"/>
    <p:sldId xmlns:r="http://schemas.openxmlformats.org/officeDocument/2006/relationships" id="261" r:id="R4c10dadc83de4514"/>
    <p:sldId xmlns:r="http://schemas.openxmlformats.org/officeDocument/2006/relationships" id="262" r:id="Rc7c73c342e0849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107640d32481a" /><Relationship Type="http://schemas.openxmlformats.org/officeDocument/2006/relationships/slide" Target="/ppt/slides/slide1.xml" Id="R1128da5e7a134357" /><Relationship Type="http://schemas.openxmlformats.org/officeDocument/2006/relationships/slide" Target="/ppt/slides/slide2.xml" Id="R8624dca10c494581" /><Relationship Type="http://schemas.openxmlformats.org/officeDocument/2006/relationships/slide" Target="/ppt/slides/slide3.xml" Id="R8aba7886edec492f" /><Relationship Type="http://schemas.openxmlformats.org/officeDocument/2006/relationships/slide" Target="/ppt/slides/slide4.xml" Id="R8f20f62bc35c4752" /><Relationship Type="http://schemas.openxmlformats.org/officeDocument/2006/relationships/slide" Target="/ppt/slides/slide5.xml" Id="Re97b3f16a6984d08" /><Relationship Type="http://schemas.openxmlformats.org/officeDocument/2006/relationships/slide" Target="/ppt/slides/slide6.xml" Id="R4c10dadc83de4514" /><Relationship Type="http://schemas.openxmlformats.org/officeDocument/2006/relationships/slide" Target="/ppt/slides/slide7.xml" Id="Rc7c73c342e0849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573a508e3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e0f1e74ab4556" /><Relationship Type="http://schemas.openxmlformats.org/officeDocument/2006/relationships/theme" Target="/ppt/slideMasters/theme/theme1.xml" Id="Re742b036f4c5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e0f1e74ab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48d132c08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2a5c16b93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25afc2cb8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1eb94b2b4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8ee8f4d7740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2ce03f2ad4a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9356736eb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TEAS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1 545 004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8 189 836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ERIK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891 917 902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