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efed1726f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3097c937d4d25"/>
  </p:sldMasterIdLst>
  <p:sldIdLst>
    <p:sldId xmlns:r="http://schemas.openxmlformats.org/officeDocument/2006/relationships" id="256" r:id="Rc9fc32a39e5b4e9d"/>
    <p:sldId xmlns:r="http://schemas.openxmlformats.org/officeDocument/2006/relationships" id="257" r:id="Rfe15a2d66976456d"/>
    <p:sldId xmlns:r="http://schemas.openxmlformats.org/officeDocument/2006/relationships" id="258" r:id="Rec78c398fc604b73"/>
    <p:sldId xmlns:r="http://schemas.openxmlformats.org/officeDocument/2006/relationships" id="259" r:id="Rc43a33882cce4a7e"/>
    <p:sldId xmlns:r="http://schemas.openxmlformats.org/officeDocument/2006/relationships" id="260" r:id="R7eec6bcee27b4cba"/>
    <p:sldId xmlns:r="http://schemas.openxmlformats.org/officeDocument/2006/relationships" id="261" r:id="R2140dd5171f049d6"/>
    <p:sldId xmlns:r="http://schemas.openxmlformats.org/officeDocument/2006/relationships" id="262" r:id="R9799bc43c7a0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3097c937d4d25" /><Relationship Type="http://schemas.openxmlformats.org/officeDocument/2006/relationships/slide" Target="/ppt/slides/slide1.xml" Id="Rc9fc32a39e5b4e9d" /><Relationship Type="http://schemas.openxmlformats.org/officeDocument/2006/relationships/slide" Target="/ppt/slides/slide2.xml" Id="Rfe15a2d66976456d" /><Relationship Type="http://schemas.openxmlformats.org/officeDocument/2006/relationships/slide" Target="/ppt/slides/slide3.xml" Id="Rec78c398fc604b73" /><Relationship Type="http://schemas.openxmlformats.org/officeDocument/2006/relationships/slide" Target="/ppt/slides/slide4.xml" Id="Rc43a33882cce4a7e" /><Relationship Type="http://schemas.openxmlformats.org/officeDocument/2006/relationships/slide" Target="/ppt/slides/slide5.xml" Id="R7eec6bcee27b4cba" /><Relationship Type="http://schemas.openxmlformats.org/officeDocument/2006/relationships/slide" Target="/ppt/slides/slide6.xml" Id="R2140dd5171f049d6" /><Relationship Type="http://schemas.openxmlformats.org/officeDocument/2006/relationships/slide" Target="/ppt/slides/slide7.xml" Id="R9799bc43c7a0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17b5d0841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d4621341448e9" /><Relationship Type="http://schemas.openxmlformats.org/officeDocument/2006/relationships/theme" Target="/ppt/slideMasters/theme/theme1.xml" Id="Ra465ffa5c3b5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d46213414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2076c9fef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2b602e8c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eb3126b95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bf828523d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6ca190342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b7b4f403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813c7c338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ØKONOMIRÅDGIVER'N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HOVIND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