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5aac3c371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314a46cf84462"/>
  </p:sldMasterIdLst>
  <p:sldIdLst>
    <p:sldId xmlns:r="http://schemas.openxmlformats.org/officeDocument/2006/relationships" id="256" r:id="Rfd6d2c74ea844446"/>
    <p:sldId xmlns:r="http://schemas.openxmlformats.org/officeDocument/2006/relationships" id="257" r:id="R15932334148144e7"/>
    <p:sldId xmlns:r="http://schemas.openxmlformats.org/officeDocument/2006/relationships" id="258" r:id="R09fd713290004303"/>
    <p:sldId xmlns:r="http://schemas.openxmlformats.org/officeDocument/2006/relationships" id="259" r:id="R018ff090954c497a"/>
    <p:sldId xmlns:r="http://schemas.openxmlformats.org/officeDocument/2006/relationships" id="260" r:id="R6aa6335b172f4383"/>
    <p:sldId xmlns:r="http://schemas.openxmlformats.org/officeDocument/2006/relationships" id="261" r:id="R9d3980e0fb8247c8"/>
    <p:sldId xmlns:r="http://schemas.openxmlformats.org/officeDocument/2006/relationships" id="262" r:id="R3eef12117132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314a46cf84462" /><Relationship Type="http://schemas.openxmlformats.org/officeDocument/2006/relationships/slide" Target="/ppt/slides/slide1.xml" Id="Rfd6d2c74ea844446" /><Relationship Type="http://schemas.openxmlformats.org/officeDocument/2006/relationships/slide" Target="/ppt/slides/slide2.xml" Id="R15932334148144e7" /><Relationship Type="http://schemas.openxmlformats.org/officeDocument/2006/relationships/slide" Target="/ppt/slides/slide3.xml" Id="R09fd713290004303" /><Relationship Type="http://schemas.openxmlformats.org/officeDocument/2006/relationships/slide" Target="/ppt/slides/slide4.xml" Id="R018ff090954c497a" /><Relationship Type="http://schemas.openxmlformats.org/officeDocument/2006/relationships/slide" Target="/ppt/slides/slide5.xml" Id="R6aa6335b172f4383" /><Relationship Type="http://schemas.openxmlformats.org/officeDocument/2006/relationships/slide" Target="/ppt/slides/slide6.xml" Id="R9d3980e0fb8247c8" /><Relationship Type="http://schemas.openxmlformats.org/officeDocument/2006/relationships/slide" Target="/ppt/slides/slide7.xml" Id="R3eef12117132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005d6f821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144fbd2e4e6b" /><Relationship Type="http://schemas.openxmlformats.org/officeDocument/2006/relationships/theme" Target="/ppt/slideMasters/theme/theme1.xml" Id="R030898b3982e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a144fbd2e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cf53d995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15f3f9d6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8c34a692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54f8bd82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9e878522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8bbfccd24e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7edcd9dc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 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 ONE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8 478 343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152 461 219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152 713 549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BERG-JACOBSEN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IDEBØEN BERG-JACOBSEN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Berg-Jacobsen, Sundlia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03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891 949 472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 ONE AS</a:t>
            </a:r>
          </a:p>
        </p:txBody>
      </p:sp>
    </p:spTree>
  </p:cSld>
  <p:clrMapOvr>
    <a:masterClrMapping xmlns:a="http://schemas.openxmlformats.org/drawingml/2006/main"/>
  </p:clrMapOvr>
</p:sld>
</file>