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35281dfb874c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8c5c352f354805"/>
  </p:sldMasterIdLst>
  <p:sldIdLst>
    <p:sldId xmlns:r="http://schemas.openxmlformats.org/officeDocument/2006/relationships" id="256" r:id="Racf56fd8944b4f59"/>
    <p:sldId xmlns:r="http://schemas.openxmlformats.org/officeDocument/2006/relationships" id="257" r:id="R0170dd24036548c3"/>
    <p:sldId xmlns:r="http://schemas.openxmlformats.org/officeDocument/2006/relationships" id="258" r:id="Rec14f0e9972745cf"/>
    <p:sldId xmlns:r="http://schemas.openxmlformats.org/officeDocument/2006/relationships" id="259" r:id="R92a5df6ab1d54e83"/>
    <p:sldId xmlns:r="http://schemas.openxmlformats.org/officeDocument/2006/relationships" id="260" r:id="R361aabf2ffad4778"/>
    <p:sldId xmlns:r="http://schemas.openxmlformats.org/officeDocument/2006/relationships" id="261" r:id="R2bd32f1cfaa6449c"/>
    <p:sldId xmlns:r="http://schemas.openxmlformats.org/officeDocument/2006/relationships" id="262" r:id="Rbcc51d2e3ecc4b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8c5c352f354805" /><Relationship Type="http://schemas.openxmlformats.org/officeDocument/2006/relationships/slide" Target="/ppt/slides/slide1.xml" Id="Racf56fd8944b4f59" /><Relationship Type="http://schemas.openxmlformats.org/officeDocument/2006/relationships/slide" Target="/ppt/slides/slide2.xml" Id="R0170dd24036548c3" /><Relationship Type="http://schemas.openxmlformats.org/officeDocument/2006/relationships/slide" Target="/ppt/slides/slide3.xml" Id="Rec14f0e9972745cf" /><Relationship Type="http://schemas.openxmlformats.org/officeDocument/2006/relationships/slide" Target="/ppt/slides/slide4.xml" Id="R92a5df6ab1d54e83" /><Relationship Type="http://schemas.openxmlformats.org/officeDocument/2006/relationships/slide" Target="/ppt/slides/slide5.xml" Id="R361aabf2ffad4778" /><Relationship Type="http://schemas.openxmlformats.org/officeDocument/2006/relationships/slide" Target="/ppt/slides/slide6.xml" Id="R2bd32f1cfaa6449c" /><Relationship Type="http://schemas.openxmlformats.org/officeDocument/2006/relationships/slide" Target="/ppt/slides/slide7.xml" Id="Rbcc51d2e3ecc4b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dc9856081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b5996845a4af3" /><Relationship Type="http://schemas.openxmlformats.org/officeDocument/2006/relationships/theme" Target="/ppt/slideMasters/theme/theme1.xml" Id="R9e7fe72a1b0246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b5996845a4a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976a8f17c4c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5f88e541e44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2ad572edf4f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1490f2bc941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9487c422f4b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a542e0cf341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9983780f0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DANIELSEN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DANIELSEN INVESTMENT AS ble etablert [år] og holder til i Mosterøy.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10 518 520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8 601 683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9 736 503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67 213 108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68 899 924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DANIELSEN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DANIELSEN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Askjeveien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4156 Mosterøy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72 48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vigdanie@online.no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891 972 482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DANIELSEN INVESTMENT AS</a:t>
            </a:r>
          </a:p>
        </p:txBody>
      </p:sp>
    </p:spTree>
  </p:cSld>
  <p:clrMapOvr>
    <a:masterClrMapping xmlns:a="http://schemas.openxmlformats.org/drawingml/2006/main"/>
  </p:clrMapOvr>
</p:sld>
</file>