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c4988b77f141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fbcaacd8b74b33"/>
  </p:sldMasterIdLst>
  <p:sldIdLst>
    <p:sldId xmlns:r="http://schemas.openxmlformats.org/officeDocument/2006/relationships" id="256" r:id="Rc1a5f24e67464750"/>
    <p:sldId xmlns:r="http://schemas.openxmlformats.org/officeDocument/2006/relationships" id="257" r:id="Rd2c1e113b4ca44f3"/>
    <p:sldId xmlns:r="http://schemas.openxmlformats.org/officeDocument/2006/relationships" id="258" r:id="R7d8d00486d5648fb"/>
    <p:sldId xmlns:r="http://schemas.openxmlformats.org/officeDocument/2006/relationships" id="259" r:id="Rb058bd3cd4264afe"/>
    <p:sldId xmlns:r="http://schemas.openxmlformats.org/officeDocument/2006/relationships" id="260" r:id="Re511251fa4fe42e6"/>
    <p:sldId xmlns:r="http://schemas.openxmlformats.org/officeDocument/2006/relationships" id="261" r:id="R1823983618534be7"/>
    <p:sldId xmlns:r="http://schemas.openxmlformats.org/officeDocument/2006/relationships" id="262" r:id="Ra76dcdaea09f46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fbcaacd8b74b33" /><Relationship Type="http://schemas.openxmlformats.org/officeDocument/2006/relationships/slide" Target="/ppt/slides/slide1.xml" Id="Rc1a5f24e67464750" /><Relationship Type="http://schemas.openxmlformats.org/officeDocument/2006/relationships/slide" Target="/ppt/slides/slide2.xml" Id="Rd2c1e113b4ca44f3" /><Relationship Type="http://schemas.openxmlformats.org/officeDocument/2006/relationships/slide" Target="/ppt/slides/slide3.xml" Id="R7d8d00486d5648fb" /><Relationship Type="http://schemas.openxmlformats.org/officeDocument/2006/relationships/slide" Target="/ppt/slides/slide4.xml" Id="Rb058bd3cd4264afe" /><Relationship Type="http://schemas.openxmlformats.org/officeDocument/2006/relationships/slide" Target="/ppt/slides/slide5.xml" Id="Re511251fa4fe42e6" /><Relationship Type="http://schemas.openxmlformats.org/officeDocument/2006/relationships/slide" Target="/ppt/slides/slide6.xml" Id="R1823983618534be7" /><Relationship Type="http://schemas.openxmlformats.org/officeDocument/2006/relationships/slide" Target="/ppt/slides/slide7.xml" Id="Ra76dcdaea09f46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c39e99db1e4b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56e5b8f524a60" /><Relationship Type="http://schemas.openxmlformats.org/officeDocument/2006/relationships/theme" Target="/ppt/slideMasters/theme/theme1.xml" Id="R1c7a289e8e9142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f56e5b8f524a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da358d9e745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1b1fde86048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be2284d964e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aca7850ec4f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92e07731940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2639c0d7345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2562f1e2e4e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SKANSEMYREN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SKANSEMYREN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866 449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1 634 594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15 509 878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16 469 912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NHUNG HONG, TRAN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SEKKINGSTAD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Skansemyren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67 63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frode.sekkingstad@yahoo.no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891 975 112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