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f936d7e89e4e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744437db964904"/>
  </p:sldMasterIdLst>
  <p:sldIdLst>
    <p:sldId xmlns:r="http://schemas.openxmlformats.org/officeDocument/2006/relationships" id="256" r:id="Rfef518d1bfc948a3"/>
    <p:sldId xmlns:r="http://schemas.openxmlformats.org/officeDocument/2006/relationships" id="257" r:id="R0ec6c182c5ce4292"/>
    <p:sldId xmlns:r="http://schemas.openxmlformats.org/officeDocument/2006/relationships" id="258" r:id="R6864e0bc7c804642"/>
    <p:sldId xmlns:r="http://schemas.openxmlformats.org/officeDocument/2006/relationships" id="259" r:id="R027a249881b047d4"/>
    <p:sldId xmlns:r="http://schemas.openxmlformats.org/officeDocument/2006/relationships" id="260" r:id="Rf08afdd43c8f48cd"/>
    <p:sldId xmlns:r="http://schemas.openxmlformats.org/officeDocument/2006/relationships" id="261" r:id="Rd47a7a9385e64c7b"/>
    <p:sldId xmlns:r="http://schemas.openxmlformats.org/officeDocument/2006/relationships" id="262" r:id="Rd5a60d40cd5b4f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744437db964904" /><Relationship Type="http://schemas.openxmlformats.org/officeDocument/2006/relationships/slide" Target="/ppt/slides/slide1.xml" Id="Rfef518d1bfc948a3" /><Relationship Type="http://schemas.openxmlformats.org/officeDocument/2006/relationships/slide" Target="/ppt/slides/slide2.xml" Id="R0ec6c182c5ce4292" /><Relationship Type="http://schemas.openxmlformats.org/officeDocument/2006/relationships/slide" Target="/ppt/slides/slide3.xml" Id="R6864e0bc7c804642" /><Relationship Type="http://schemas.openxmlformats.org/officeDocument/2006/relationships/slide" Target="/ppt/slides/slide4.xml" Id="R027a249881b047d4" /><Relationship Type="http://schemas.openxmlformats.org/officeDocument/2006/relationships/slide" Target="/ppt/slides/slide5.xml" Id="Rf08afdd43c8f48cd" /><Relationship Type="http://schemas.openxmlformats.org/officeDocument/2006/relationships/slide" Target="/ppt/slides/slide6.xml" Id="Rd47a7a9385e64c7b" /><Relationship Type="http://schemas.openxmlformats.org/officeDocument/2006/relationships/slide" Target="/ppt/slides/slide7.xml" Id="Rd5a60d40cd5b4f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65f2550f9347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dab45efb0e4843" /><Relationship Type="http://schemas.openxmlformats.org/officeDocument/2006/relationships/theme" Target="/ppt/slideMasters/theme/theme1.xml" Id="R9f402552559446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dab45efb0e48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11564e31c04d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06ae0c0adb43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04522cd13646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bd02d9053b4c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e2dfcc49694a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0072b900f24d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5d39710ab48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AGUM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9 986 710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140 478 388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140 482 344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AGNES ULLTVEIT-MOE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Umoe AS, Vollsveien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94 86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892 048 142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AGUM AS</a:t>
            </a:r>
          </a:p>
        </p:txBody>
      </p:sp>
    </p:spTree>
  </p:cSld>
  <p:clrMapOvr>
    <a:masterClrMapping xmlns:a="http://schemas.openxmlformats.org/drawingml/2006/main"/>
  </p:clrMapOvr>
</p:sld>
</file>