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99b66bf79f46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61d8f82060473f"/>
  </p:sldMasterIdLst>
  <p:sldIdLst>
    <p:sldId xmlns:r="http://schemas.openxmlformats.org/officeDocument/2006/relationships" id="256" r:id="R82a7616aae6f4deb"/>
    <p:sldId xmlns:r="http://schemas.openxmlformats.org/officeDocument/2006/relationships" id="257" r:id="R6cc33a275906479b"/>
    <p:sldId xmlns:r="http://schemas.openxmlformats.org/officeDocument/2006/relationships" id="258" r:id="R951c074db0d54863"/>
    <p:sldId xmlns:r="http://schemas.openxmlformats.org/officeDocument/2006/relationships" id="259" r:id="R2a3bdb076c6f49ea"/>
    <p:sldId xmlns:r="http://schemas.openxmlformats.org/officeDocument/2006/relationships" id="260" r:id="R78b26108e9ea49d0"/>
    <p:sldId xmlns:r="http://schemas.openxmlformats.org/officeDocument/2006/relationships" id="261" r:id="R9d7187c2ef444b73"/>
    <p:sldId xmlns:r="http://schemas.openxmlformats.org/officeDocument/2006/relationships" id="262" r:id="R6415f29dddb14e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61d8f82060473f" /><Relationship Type="http://schemas.openxmlformats.org/officeDocument/2006/relationships/slide" Target="/ppt/slides/slide1.xml" Id="R82a7616aae6f4deb" /><Relationship Type="http://schemas.openxmlformats.org/officeDocument/2006/relationships/slide" Target="/ppt/slides/slide2.xml" Id="R6cc33a275906479b" /><Relationship Type="http://schemas.openxmlformats.org/officeDocument/2006/relationships/slide" Target="/ppt/slides/slide3.xml" Id="R951c074db0d54863" /><Relationship Type="http://schemas.openxmlformats.org/officeDocument/2006/relationships/slide" Target="/ppt/slides/slide4.xml" Id="R2a3bdb076c6f49ea" /><Relationship Type="http://schemas.openxmlformats.org/officeDocument/2006/relationships/slide" Target="/ppt/slides/slide5.xml" Id="R78b26108e9ea49d0" /><Relationship Type="http://schemas.openxmlformats.org/officeDocument/2006/relationships/slide" Target="/ppt/slides/slide6.xml" Id="R9d7187c2ef444b73" /><Relationship Type="http://schemas.openxmlformats.org/officeDocument/2006/relationships/slide" Target="/ppt/slides/slide7.xml" Id="R6415f29dddb14e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631a05ca445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028f8f3364b3d" /><Relationship Type="http://schemas.openxmlformats.org/officeDocument/2006/relationships/theme" Target="/ppt/slideMasters/theme/theme1.xml" Id="Ra198d70a7b5f4b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e028f8f3364b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254b1396b47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66be782ea47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346acf45644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177f581524c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0f688f02d4b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092c33ca447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45c725b4b42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FRITT FRAM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FRITT FRAM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FRITT FRAM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FRITT FRAM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FRITT FRAM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FRITT FRAM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1 797 434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2 173 467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54 068 507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FRITT FRAM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 REALINVEST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FRITT FRAM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25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892 060 762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FRITT FRAM AS</a:t>
            </a:r>
          </a:p>
        </p:txBody>
      </p:sp>
    </p:spTree>
  </p:cSld>
  <p:clrMapOvr>
    <a:masterClrMapping xmlns:a="http://schemas.openxmlformats.org/drawingml/2006/main"/>
  </p:clrMapOvr>
</p:sld>
</file>