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929a58f7e04b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c4885cd2664da1"/>
  </p:sldMasterIdLst>
  <p:sldIdLst>
    <p:sldId xmlns:r="http://schemas.openxmlformats.org/officeDocument/2006/relationships" id="256" r:id="Ra1b022e92fa54e0b"/>
    <p:sldId xmlns:r="http://schemas.openxmlformats.org/officeDocument/2006/relationships" id="257" r:id="Rc03a916f77cf498c"/>
    <p:sldId xmlns:r="http://schemas.openxmlformats.org/officeDocument/2006/relationships" id="258" r:id="R9432e288ad644129"/>
    <p:sldId xmlns:r="http://schemas.openxmlformats.org/officeDocument/2006/relationships" id="259" r:id="R7a0dbf60da8e4e15"/>
    <p:sldId xmlns:r="http://schemas.openxmlformats.org/officeDocument/2006/relationships" id="260" r:id="Rb41cadc81def4421"/>
    <p:sldId xmlns:r="http://schemas.openxmlformats.org/officeDocument/2006/relationships" id="261" r:id="R710d81e28b704318"/>
    <p:sldId xmlns:r="http://schemas.openxmlformats.org/officeDocument/2006/relationships" id="262" r:id="R6a353b4e5daf4b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c4885cd2664da1" /><Relationship Type="http://schemas.openxmlformats.org/officeDocument/2006/relationships/slide" Target="/ppt/slides/slide1.xml" Id="Ra1b022e92fa54e0b" /><Relationship Type="http://schemas.openxmlformats.org/officeDocument/2006/relationships/slide" Target="/ppt/slides/slide2.xml" Id="Rc03a916f77cf498c" /><Relationship Type="http://schemas.openxmlformats.org/officeDocument/2006/relationships/slide" Target="/ppt/slides/slide3.xml" Id="R9432e288ad644129" /><Relationship Type="http://schemas.openxmlformats.org/officeDocument/2006/relationships/slide" Target="/ppt/slides/slide4.xml" Id="R7a0dbf60da8e4e15" /><Relationship Type="http://schemas.openxmlformats.org/officeDocument/2006/relationships/slide" Target="/ppt/slides/slide5.xml" Id="Rb41cadc81def4421" /><Relationship Type="http://schemas.openxmlformats.org/officeDocument/2006/relationships/slide" Target="/ppt/slides/slide6.xml" Id="R710d81e28b704318" /><Relationship Type="http://schemas.openxmlformats.org/officeDocument/2006/relationships/slide" Target="/ppt/slides/slide7.xml" Id="R6a353b4e5daf4b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9d3029323749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fa365103b4352" /><Relationship Type="http://schemas.openxmlformats.org/officeDocument/2006/relationships/theme" Target="/ppt/slideMasters/theme/theme1.xml" Id="R36c807b6d70c40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bfa365103b43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a1ac81c6d4c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292c2265840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95547f9b945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12d9e719f4f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462c9589343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49f5f774f49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25b394e1f48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JOSEG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JOSEG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JOSEG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JOSEG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JOSEG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JOSEG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6 513 508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168 250 259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181 437 667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JOSEG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JORUNN SEGLEM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JOSEG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Smedasundet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5529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892 078 092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JOSEG AS</a:t>
            </a:r>
          </a:p>
        </p:txBody>
      </p:sp>
    </p:spTree>
  </p:cSld>
  <p:clrMapOvr>
    <a:masterClrMapping xmlns:a="http://schemas.openxmlformats.org/drawingml/2006/main"/>
  </p:clrMapOvr>
</p:sld>
</file>