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952d81a8f342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b6151c2fa4664"/>
  </p:sldMasterIdLst>
  <p:sldIdLst>
    <p:sldId xmlns:r="http://schemas.openxmlformats.org/officeDocument/2006/relationships" id="256" r:id="Rb4f7e95b6e7f4cbf"/>
    <p:sldId xmlns:r="http://schemas.openxmlformats.org/officeDocument/2006/relationships" id="257" r:id="R859315792ab9497a"/>
    <p:sldId xmlns:r="http://schemas.openxmlformats.org/officeDocument/2006/relationships" id="258" r:id="R8a4c07fc79d3498f"/>
    <p:sldId xmlns:r="http://schemas.openxmlformats.org/officeDocument/2006/relationships" id="259" r:id="R0dc560ea09c442b5"/>
    <p:sldId xmlns:r="http://schemas.openxmlformats.org/officeDocument/2006/relationships" id="260" r:id="R84fd9e257a4b4526"/>
    <p:sldId xmlns:r="http://schemas.openxmlformats.org/officeDocument/2006/relationships" id="261" r:id="R0798a8d439364404"/>
    <p:sldId xmlns:r="http://schemas.openxmlformats.org/officeDocument/2006/relationships" id="262" r:id="R20b7920d5bd44d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b6151c2fa4664" /><Relationship Type="http://schemas.openxmlformats.org/officeDocument/2006/relationships/slide" Target="/ppt/slides/slide1.xml" Id="Rb4f7e95b6e7f4cbf" /><Relationship Type="http://schemas.openxmlformats.org/officeDocument/2006/relationships/slide" Target="/ppt/slides/slide2.xml" Id="R859315792ab9497a" /><Relationship Type="http://schemas.openxmlformats.org/officeDocument/2006/relationships/slide" Target="/ppt/slides/slide3.xml" Id="R8a4c07fc79d3498f" /><Relationship Type="http://schemas.openxmlformats.org/officeDocument/2006/relationships/slide" Target="/ppt/slides/slide4.xml" Id="R0dc560ea09c442b5" /><Relationship Type="http://schemas.openxmlformats.org/officeDocument/2006/relationships/slide" Target="/ppt/slides/slide5.xml" Id="R84fd9e257a4b4526" /><Relationship Type="http://schemas.openxmlformats.org/officeDocument/2006/relationships/slide" Target="/ppt/slides/slide6.xml" Id="R0798a8d439364404" /><Relationship Type="http://schemas.openxmlformats.org/officeDocument/2006/relationships/slide" Target="/ppt/slides/slide7.xml" Id="R20b7920d5bd44d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221db24191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e7f443a4e4b61" /><Relationship Type="http://schemas.openxmlformats.org/officeDocument/2006/relationships/theme" Target="/ppt/slideMasters/theme/theme1.xml" Id="Rbc65caa23e92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3e7f443a4e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4ef4a602e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f44fb53a7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5d11078e2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70b83264049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d07ee721c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de39189f448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ac24f0e65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41 294 169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9 347 642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7 290 236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16 180 033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 FARM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892 122 652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 REGNSKAP AS</a:t>
            </a:r>
          </a:p>
        </p:txBody>
      </p:sp>
    </p:spTree>
  </p:cSld>
  <p:clrMapOvr>
    <a:masterClrMapping xmlns:a="http://schemas.openxmlformats.org/drawingml/2006/main"/>
  </p:clrMapOvr>
</p:sld>
</file>