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5b2dee8bb5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98698ebf9e423b"/>
  </p:sldMasterIdLst>
  <p:sldIdLst>
    <p:sldId xmlns:r="http://schemas.openxmlformats.org/officeDocument/2006/relationships" id="256" r:id="Rc924fd7fb64e47ea"/>
    <p:sldId xmlns:r="http://schemas.openxmlformats.org/officeDocument/2006/relationships" id="257" r:id="Rf1dbec35b75345e0"/>
    <p:sldId xmlns:r="http://schemas.openxmlformats.org/officeDocument/2006/relationships" id="258" r:id="R2bb1204e5e0b4113"/>
    <p:sldId xmlns:r="http://schemas.openxmlformats.org/officeDocument/2006/relationships" id="259" r:id="Rb1949a140bdd49ad"/>
    <p:sldId xmlns:r="http://schemas.openxmlformats.org/officeDocument/2006/relationships" id="260" r:id="Rf94e3b81170d4f0c"/>
    <p:sldId xmlns:r="http://schemas.openxmlformats.org/officeDocument/2006/relationships" id="261" r:id="Raa0121c9cb004530"/>
    <p:sldId xmlns:r="http://schemas.openxmlformats.org/officeDocument/2006/relationships" id="262" r:id="R38a95faa802a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8698ebf9e423b" /><Relationship Type="http://schemas.openxmlformats.org/officeDocument/2006/relationships/slide" Target="/ppt/slides/slide1.xml" Id="Rc924fd7fb64e47ea" /><Relationship Type="http://schemas.openxmlformats.org/officeDocument/2006/relationships/slide" Target="/ppt/slides/slide2.xml" Id="Rf1dbec35b75345e0" /><Relationship Type="http://schemas.openxmlformats.org/officeDocument/2006/relationships/slide" Target="/ppt/slides/slide3.xml" Id="R2bb1204e5e0b4113" /><Relationship Type="http://schemas.openxmlformats.org/officeDocument/2006/relationships/slide" Target="/ppt/slides/slide4.xml" Id="Rb1949a140bdd49ad" /><Relationship Type="http://schemas.openxmlformats.org/officeDocument/2006/relationships/slide" Target="/ppt/slides/slide5.xml" Id="Rf94e3b81170d4f0c" /><Relationship Type="http://schemas.openxmlformats.org/officeDocument/2006/relationships/slide" Target="/ppt/slides/slide6.xml" Id="Raa0121c9cb004530" /><Relationship Type="http://schemas.openxmlformats.org/officeDocument/2006/relationships/slide" Target="/ppt/slides/slide7.xml" Id="R38a95faa802a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e9dc35a7b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f92e849304bd8" /><Relationship Type="http://schemas.openxmlformats.org/officeDocument/2006/relationships/theme" Target="/ppt/slideMasters/theme/theme1.xml" Id="Ra06325fb582b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f92e849304b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66fade24144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e37f0a160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d0cc1081749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58615fa474a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68da6f449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1a6fb247f45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17dd5c02f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−5 867 077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−5 534 008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21 686 742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MANOR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MARIANNE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ARROWHEAD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83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892 176 132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