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90dd809cd042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525ac6d3114f8a"/>
  </p:sldMasterIdLst>
  <p:sldIdLst>
    <p:sldId xmlns:r="http://schemas.openxmlformats.org/officeDocument/2006/relationships" id="256" r:id="Re0a74a480e8046a3"/>
    <p:sldId xmlns:r="http://schemas.openxmlformats.org/officeDocument/2006/relationships" id="257" r:id="Rec86ab83a6ac426f"/>
    <p:sldId xmlns:r="http://schemas.openxmlformats.org/officeDocument/2006/relationships" id="258" r:id="R6c1c945691dc442f"/>
    <p:sldId xmlns:r="http://schemas.openxmlformats.org/officeDocument/2006/relationships" id="259" r:id="Rc7bd604402c14bd7"/>
    <p:sldId xmlns:r="http://schemas.openxmlformats.org/officeDocument/2006/relationships" id="260" r:id="R7fe79a5733404734"/>
    <p:sldId xmlns:r="http://schemas.openxmlformats.org/officeDocument/2006/relationships" id="261" r:id="R4e697749f9bf4a4a"/>
    <p:sldId xmlns:r="http://schemas.openxmlformats.org/officeDocument/2006/relationships" id="262" r:id="R9f43c91342bc48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525ac6d3114f8a" /><Relationship Type="http://schemas.openxmlformats.org/officeDocument/2006/relationships/slide" Target="/ppt/slides/slide1.xml" Id="Re0a74a480e8046a3" /><Relationship Type="http://schemas.openxmlformats.org/officeDocument/2006/relationships/slide" Target="/ppt/slides/slide2.xml" Id="Rec86ab83a6ac426f" /><Relationship Type="http://schemas.openxmlformats.org/officeDocument/2006/relationships/slide" Target="/ppt/slides/slide3.xml" Id="R6c1c945691dc442f" /><Relationship Type="http://schemas.openxmlformats.org/officeDocument/2006/relationships/slide" Target="/ppt/slides/slide4.xml" Id="Rc7bd604402c14bd7" /><Relationship Type="http://schemas.openxmlformats.org/officeDocument/2006/relationships/slide" Target="/ppt/slides/slide5.xml" Id="R7fe79a5733404734" /><Relationship Type="http://schemas.openxmlformats.org/officeDocument/2006/relationships/slide" Target="/ppt/slides/slide6.xml" Id="R4e697749f9bf4a4a" /><Relationship Type="http://schemas.openxmlformats.org/officeDocument/2006/relationships/slide" Target="/ppt/slides/slide7.xml" Id="R9f43c91342bc48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e6fcfd665b4f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e3f14ffe2468e" /><Relationship Type="http://schemas.openxmlformats.org/officeDocument/2006/relationships/theme" Target="/ppt/slideMasters/theme/theme1.xml" Id="R6f84a996a50246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be3f14ffe246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2edeb000646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dd7bbacc845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a1d49b0fe45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0350cfc704f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9644c72b14c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2eb08f3f84a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0058b7c984d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AETOS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AETOS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−3 641 286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30 979 661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31 979 621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ALVERN BASTE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892 181 322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AETOS INVEST AS</a:t>
            </a:r>
          </a:p>
        </p:txBody>
      </p:sp>
    </p:spTree>
  </p:cSld>
  <p:clrMapOvr>
    <a:masterClrMapping xmlns:a="http://schemas.openxmlformats.org/drawingml/2006/main"/>
  </p:clrMapOvr>
</p:sld>
</file>