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3021f8a817a4634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a345ed2241e74134"/>
  </p:sldMasterIdLst>
  <p:sldIdLst>
    <p:sldId xmlns:r="http://schemas.openxmlformats.org/officeDocument/2006/relationships" id="256" r:id="R876f54ddc33e4abf"/>
    <p:sldId xmlns:r="http://schemas.openxmlformats.org/officeDocument/2006/relationships" id="257" r:id="R69b7502c68e34a65"/>
    <p:sldId xmlns:r="http://schemas.openxmlformats.org/officeDocument/2006/relationships" id="258" r:id="Rf796e7d162934fcb"/>
    <p:sldId xmlns:r="http://schemas.openxmlformats.org/officeDocument/2006/relationships" id="259" r:id="R08cfbdb4ecbe446b"/>
    <p:sldId xmlns:r="http://schemas.openxmlformats.org/officeDocument/2006/relationships" id="260" r:id="Rb66f9a45301a41a3"/>
    <p:sldId xmlns:r="http://schemas.openxmlformats.org/officeDocument/2006/relationships" id="261" r:id="R0e13b2fbc24b45c0"/>
    <p:sldId xmlns:r="http://schemas.openxmlformats.org/officeDocument/2006/relationships" id="262" r:id="Rea5677c175ea4f22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345ed2241e74134" /><Relationship Type="http://schemas.openxmlformats.org/officeDocument/2006/relationships/slide" Target="/ppt/slides/slide1.xml" Id="R876f54ddc33e4abf" /><Relationship Type="http://schemas.openxmlformats.org/officeDocument/2006/relationships/slide" Target="/ppt/slides/slide2.xml" Id="R69b7502c68e34a65" /><Relationship Type="http://schemas.openxmlformats.org/officeDocument/2006/relationships/slide" Target="/ppt/slides/slide3.xml" Id="Rf796e7d162934fcb" /><Relationship Type="http://schemas.openxmlformats.org/officeDocument/2006/relationships/slide" Target="/ppt/slides/slide4.xml" Id="R08cfbdb4ecbe446b" /><Relationship Type="http://schemas.openxmlformats.org/officeDocument/2006/relationships/slide" Target="/ppt/slides/slide5.xml" Id="Rb66f9a45301a41a3" /><Relationship Type="http://schemas.openxmlformats.org/officeDocument/2006/relationships/slide" Target="/ppt/slides/slide6.xml" Id="R0e13b2fbc24b45c0" /><Relationship Type="http://schemas.openxmlformats.org/officeDocument/2006/relationships/slide" Target="/ppt/slides/slide7.xml" Id="Rea5677c175ea4f22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0f29386fc8894717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350c14eff664769" /><Relationship Type="http://schemas.openxmlformats.org/officeDocument/2006/relationships/theme" Target="/ppt/slideMasters/theme/theme1.xml" Id="Re97392a048cf4bd7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350c14eff664769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73972623ff74149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d48a88018904d79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dd43b779545649a4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f55b3f45e36a4bdf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7583ce04437d4082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a3075b64f14a48cd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2c36227cbc28409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WW MOOR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WW MOOR AS ble etablert [år] og holder til i Stavanger.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2025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5 489 006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2 499 949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2 557 511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6 207 161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7 502 750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WOLFGANG WANDL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Øvre Strandgate 47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4005 Stavanger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wolfgang.wandl.66@gmail.com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892 306 052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WW MOOR AS</a:t>
            </a:r>
          </a:p>
        </p:txBody>
      </p:sp>
    </p:spTree>
  </p:cSld>
  <p:clrMapOvr>
    <a:masterClrMapping xmlns:a="http://schemas.openxmlformats.org/drawingml/2006/main"/>
  </p:clrMapOvr>
</p:sld>
</file>