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dc408da9d346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a25581c9e04b13"/>
  </p:sldMasterIdLst>
  <p:sldIdLst>
    <p:sldId xmlns:r="http://schemas.openxmlformats.org/officeDocument/2006/relationships" id="256" r:id="R7212fb270dc24d72"/>
    <p:sldId xmlns:r="http://schemas.openxmlformats.org/officeDocument/2006/relationships" id="257" r:id="Re539ebb1f6034d72"/>
    <p:sldId xmlns:r="http://schemas.openxmlformats.org/officeDocument/2006/relationships" id="258" r:id="Rb2469e115544464f"/>
    <p:sldId xmlns:r="http://schemas.openxmlformats.org/officeDocument/2006/relationships" id="259" r:id="R1f8bf135419f4c99"/>
    <p:sldId xmlns:r="http://schemas.openxmlformats.org/officeDocument/2006/relationships" id="260" r:id="Rcbc2c60a5b8d4bf1"/>
    <p:sldId xmlns:r="http://schemas.openxmlformats.org/officeDocument/2006/relationships" id="261" r:id="R2e2933fe75544626"/>
    <p:sldId xmlns:r="http://schemas.openxmlformats.org/officeDocument/2006/relationships" id="262" r:id="Rb6bef085df2f4e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a25581c9e04b13" /><Relationship Type="http://schemas.openxmlformats.org/officeDocument/2006/relationships/slide" Target="/ppt/slides/slide1.xml" Id="R7212fb270dc24d72" /><Relationship Type="http://schemas.openxmlformats.org/officeDocument/2006/relationships/slide" Target="/ppt/slides/slide2.xml" Id="Re539ebb1f6034d72" /><Relationship Type="http://schemas.openxmlformats.org/officeDocument/2006/relationships/slide" Target="/ppt/slides/slide3.xml" Id="Rb2469e115544464f" /><Relationship Type="http://schemas.openxmlformats.org/officeDocument/2006/relationships/slide" Target="/ppt/slides/slide4.xml" Id="R1f8bf135419f4c99" /><Relationship Type="http://schemas.openxmlformats.org/officeDocument/2006/relationships/slide" Target="/ppt/slides/slide5.xml" Id="Rcbc2c60a5b8d4bf1" /><Relationship Type="http://schemas.openxmlformats.org/officeDocument/2006/relationships/slide" Target="/ppt/slides/slide6.xml" Id="R2e2933fe75544626" /><Relationship Type="http://schemas.openxmlformats.org/officeDocument/2006/relationships/slide" Target="/ppt/slides/slide7.xml" Id="Rb6bef085df2f4e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59d5300f9447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1bf72f1ca4fa6" /><Relationship Type="http://schemas.openxmlformats.org/officeDocument/2006/relationships/theme" Target="/ppt/slideMasters/theme/theme1.xml" Id="R5ccb9e21154f41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b1bf72f1ca4f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1229afaef45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64c0aa9cc49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a82957ee94b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06d0c538a44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efcb9d9994b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aafe86d9b46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d68ad9e1d40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ELHATT AS ble etablert [år] og holder til i Nedre Vats.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−228 005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23 135 627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99 309 487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147 909 085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ELLEN HOGNALAND HATTELAND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Stokkastrandvegen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892 323 712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ELHATT AS</a:t>
            </a:r>
          </a:p>
        </p:txBody>
      </p:sp>
    </p:spTree>
  </p:cSld>
  <p:clrMapOvr>
    <a:masterClrMapping xmlns:a="http://schemas.openxmlformats.org/drawingml/2006/main"/>
  </p:clrMapOvr>
</p:sld>
</file>