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cd24c2ecdd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3b3a60ae4d47f1"/>
  </p:sldMasterIdLst>
  <p:sldIdLst>
    <p:sldId xmlns:r="http://schemas.openxmlformats.org/officeDocument/2006/relationships" id="256" r:id="Rbc9485a1e09b4d0d"/>
    <p:sldId xmlns:r="http://schemas.openxmlformats.org/officeDocument/2006/relationships" id="257" r:id="R0f60b4fbb2e943a5"/>
    <p:sldId xmlns:r="http://schemas.openxmlformats.org/officeDocument/2006/relationships" id="258" r:id="Rec36162570eb40aa"/>
    <p:sldId xmlns:r="http://schemas.openxmlformats.org/officeDocument/2006/relationships" id="259" r:id="R1b48bd71070f495f"/>
    <p:sldId xmlns:r="http://schemas.openxmlformats.org/officeDocument/2006/relationships" id="260" r:id="R022bd415caff43c0"/>
    <p:sldId xmlns:r="http://schemas.openxmlformats.org/officeDocument/2006/relationships" id="261" r:id="Rd6ac984101fe4135"/>
    <p:sldId xmlns:r="http://schemas.openxmlformats.org/officeDocument/2006/relationships" id="262" r:id="Rd6cfe6707c1742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b3a60ae4d47f1" /><Relationship Type="http://schemas.openxmlformats.org/officeDocument/2006/relationships/slide" Target="/ppt/slides/slide1.xml" Id="Rbc9485a1e09b4d0d" /><Relationship Type="http://schemas.openxmlformats.org/officeDocument/2006/relationships/slide" Target="/ppt/slides/slide2.xml" Id="R0f60b4fbb2e943a5" /><Relationship Type="http://schemas.openxmlformats.org/officeDocument/2006/relationships/slide" Target="/ppt/slides/slide3.xml" Id="Rec36162570eb40aa" /><Relationship Type="http://schemas.openxmlformats.org/officeDocument/2006/relationships/slide" Target="/ppt/slides/slide4.xml" Id="R1b48bd71070f495f" /><Relationship Type="http://schemas.openxmlformats.org/officeDocument/2006/relationships/slide" Target="/ppt/slides/slide5.xml" Id="R022bd415caff43c0" /><Relationship Type="http://schemas.openxmlformats.org/officeDocument/2006/relationships/slide" Target="/ppt/slides/slide6.xml" Id="Rd6ac984101fe4135" /><Relationship Type="http://schemas.openxmlformats.org/officeDocument/2006/relationships/slide" Target="/ppt/slides/slide7.xml" Id="Rd6cfe6707c1742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d1404265d4b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ad4e6fad24603" /><Relationship Type="http://schemas.openxmlformats.org/officeDocument/2006/relationships/theme" Target="/ppt/slideMasters/theme/theme1.xml" Id="R3fb852d62dce49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ad4e6fad246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c85c2a0e54d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c01a70a6549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94c083b4941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a092388a6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a5ef3ab6841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d0169242742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58834f50a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−2 962 990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113 886 667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780 651 277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872 127 063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Konnerudgata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 HOLDING AS</a:t>
            </a:r>
          </a:p>
        </p:txBody>
      </p:sp>
    </p:spTree>
  </p:cSld>
  <p:clrMapOvr>
    <a:masterClrMapping xmlns:a="http://schemas.openxmlformats.org/drawingml/2006/main"/>
  </p:clrMapOvr>
</p:sld>
</file>