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1f0d07202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098ed8f9b465a"/>
  </p:sldMasterIdLst>
  <p:sldIdLst>
    <p:sldId xmlns:r="http://schemas.openxmlformats.org/officeDocument/2006/relationships" id="256" r:id="R8ee1f5ab467b4e48"/>
    <p:sldId xmlns:r="http://schemas.openxmlformats.org/officeDocument/2006/relationships" id="257" r:id="R6c30987f9d9e4f24"/>
    <p:sldId xmlns:r="http://schemas.openxmlformats.org/officeDocument/2006/relationships" id="258" r:id="Rb1d7d1c4fb174620"/>
    <p:sldId xmlns:r="http://schemas.openxmlformats.org/officeDocument/2006/relationships" id="259" r:id="R7a112028e126432e"/>
    <p:sldId xmlns:r="http://schemas.openxmlformats.org/officeDocument/2006/relationships" id="260" r:id="R2cd23d1347524fbb"/>
    <p:sldId xmlns:r="http://schemas.openxmlformats.org/officeDocument/2006/relationships" id="261" r:id="R8c0c86b3eb7842cd"/>
    <p:sldId xmlns:r="http://schemas.openxmlformats.org/officeDocument/2006/relationships" id="262" r:id="Rb0ec198655a240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098ed8f9b465a" /><Relationship Type="http://schemas.openxmlformats.org/officeDocument/2006/relationships/slide" Target="/ppt/slides/slide1.xml" Id="R8ee1f5ab467b4e48" /><Relationship Type="http://schemas.openxmlformats.org/officeDocument/2006/relationships/slide" Target="/ppt/slides/slide2.xml" Id="R6c30987f9d9e4f24" /><Relationship Type="http://schemas.openxmlformats.org/officeDocument/2006/relationships/slide" Target="/ppt/slides/slide3.xml" Id="Rb1d7d1c4fb174620" /><Relationship Type="http://schemas.openxmlformats.org/officeDocument/2006/relationships/slide" Target="/ppt/slides/slide4.xml" Id="R7a112028e126432e" /><Relationship Type="http://schemas.openxmlformats.org/officeDocument/2006/relationships/slide" Target="/ppt/slides/slide5.xml" Id="R2cd23d1347524fbb" /><Relationship Type="http://schemas.openxmlformats.org/officeDocument/2006/relationships/slide" Target="/ppt/slides/slide6.xml" Id="R8c0c86b3eb7842cd" /><Relationship Type="http://schemas.openxmlformats.org/officeDocument/2006/relationships/slide" Target="/ppt/slides/slide7.xml" Id="Rb0ec198655a240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cdc412a6c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1dbe804824b90" /><Relationship Type="http://schemas.openxmlformats.org/officeDocument/2006/relationships/theme" Target="/ppt/slideMasters/theme/theme1.xml" Id="R2aa292599e45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1dbe80482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177393c1e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cefce1c4c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3cbea0f9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669a905d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90c5ca18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f4ab07de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705f2987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MILDE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