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dc88e2b52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ad5ec548f4dfd"/>
  </p:sldMasterIdLst>
  <p:sldIdLst>
    <p:sldId xmlns:r="http://schemas.openxmlformats.org/officeDocument/2006/relationships" id="256" r:id="R0396591484f9495c"/>
    <p:sldId xmlns:r="http://schemas.openxmlformats.org/officeDocument/2006/relationships" id="257" r:id="R28a7e3df8b404bb3"/>
    <p:sldId xmlns:r="http://schemas.openxmlformats.org/officeDocument/2006/relationships" id="258" r:id="R2be94bc4f1904e74"/>
    <p:sldId xmlns:r="http://schemas.openxmlformats.org/officeDocument/2006/relationships" id="259" r:id="R3be7d53b752e4fe7"/>
    <p:sldId xmlns:r="http://schemas.openxmlformats.org/officeDocument/2006/relationships" id="260" r:id="R0d6892bd8be4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ad5ec548f4dfd" /><Relationship Type="http://schemas.openxmlformats.org/officeDocument/2006/relationships/slide" Target="/ppt/slides/slide1.xml" Id="R0396591484f9495c" /><Relationship Type="http://schemas.openxmlformats.org/officeDocument/2006/relationships/slide" Target="/ppt/slides/slide2.xml" Id="R28a7e3df8b404bb3" /><Relationship Type="http://schemas.openxmlformats.org/officeDocument/2006/relationships/slide" Target="/ppt/slides/slide3.xml" Id="R2be94bc4f1904e74" /><Relationship Type="http://schemas.openxmlformats.org/officeDocument/2006/relationships/slide" Target="/ppt/slides/slide4.xml" Id="R3be7d53b752e4fe7" /><Relationship Type="http://schemas.openxmlformats.org/officeDocument/2006/relationships/slide" Target="/ppt/slides/slide5.xml" Id="R0d6892bd8be4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582ccb2ed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5dd63b4974edb" /><Relationship Type="http://schemas.openxmlformats.org/officeDocument/2006/relationships/theme" Target="/ppt/slideMasters/theme/theme1.xml" Id="R99a75ba74014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5dd63b497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51973f80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900bf7eb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5de563eb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756211339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d230af4e74d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VIATICUS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VIATICUS ANS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 Skaus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3188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okristianh@gmail.com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893 206 752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