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35987a17948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de0c382249438e"/>
  </p:sldMasterIdLst>
  <p:sldIdLst>
    <p:sldId xmlns:r="http://schemas.openxmlformats.org/officeDocument/2006/relationships" id="256" r:id="R405b7f51e8284de9"/>
    <p:sldId xmlns:r="http://schemas.openxmlformats.org/officeDocument/2006/relationships" id="257" r:id="Rbe2e6f3fe994445e"/>
    <p:sldId xmlns:r="http://schemas.openxmlformats.org/officeDocument/2006/relationships" id="258" r:id="R4cd5edf199f94803"/>
    <p:sldId xmlns:r="http://schemas.openxmlformats.org/officeDocument/2006/relationships" id="259" r:id="R4ac96fe128104463"/>
    <p:sldId xmlns:r="http://schemas.openxmlformats.org/officeDocument/2006/relationships" id="260" r:id="R56f71cbcb6c84989"/>
    <p:sldId xmlns:r="http://schemas.openxmlformats.org/officeDocument/2006/relationships" id="261" r:id="R750acfb6978d407d"/>
    <p:sldId xmlns:r="http://schemas.openxmlformats.org/officeDocument/2006/relationships" id="262" r:id="Ree110d0494114c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e0c382249438e" /><Relationship Type="http://schemas.openxmlformats.org/officeDocument/2006/relationships/slide" Target="/ppt/slides/slide1.xml" Id="R405b7f51e8284de9" /><Relationship Type="http://schemas.openxmlformats.org/officeDocument/2006/relationships/slide" Target="/ppt/slides/slide2.xml" Id="Rbe2e6f3fe994445e" /><Relationship Type="http://schemas.openxmlformats.org/officeDocument/2006/relationships/slide" Target="/ppt/slides/slide3.xml" Id="R4cd5edf199f94803" /><Relationship Type="http://schemas.openxmlformats.org/officeDocument/2006/relationships/slide" Target="/ppt/slides/slide4.xml" Id="R4ac96fe128104463" /><Relationship Type="http://schemas.openxmlformats.org/officeDocument/2006/relationships/slide" Target="/ppt/slides/slide5.xml" Id="R56f71cbcb6c84989" /><Relationship Type="http://schemas.openxmlformats.org/officeDocument/2006/relationships/slide" Target="/ppt/slides/slide6.xml" Id="R750acfb6978d407d" /><Relationship Type="http://schemas.openxmlformats.org/officeDocument/2006/relationships/slide" Target="/ppt/slides/slide7.xml" Id="Ree110d0494114c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0233a05d64b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c9e5055ca47cd" /><Relationship Type="http://schemas.openxmlformats.org/officeDocument/2006/relationships/theme" Target="/ppt/slideMasters/theme/theme1.xml" Id="R132ed7debad34c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c9e5055ca47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3bdd7076d40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e97fc82654f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e64b6bbe5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05b9e44254a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01bed8947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24b5dc99342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0b47617ca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MSH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25 273 043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25 434 212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HAAKONSEN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Feiringgata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893 326 332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MSH HOLDING AS</a:t>
            </a:r>
          </a:p>
        </p:txBody>
      </p:sp>
    </p:spTree>
  </p:cSld>
  <p:clrMapOvr>
    <a:masterClrMapping xmlns:a="http://schemas.openxmlformats.org/drawingml/2006/main"/>
  </p:clrMapOvr>
</p:sld>
</file>