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4be9e2049e48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4af471888440b6"/>
  </p:sldMasterIdLst>
  <p:sldIdLst>
    <p:sldId xmlns:r="http://schemas.openxmlformats.org/officeDocument/2006/relationships" id="256" r:id="R3a5b2f1eca7f4a46"/>
    <p:sldId xmlns:r="http://schemas.openxmlformats.org/officeDocument/2006/relationships" id="257" r:id="Rebf71f8020ed44c9"/>
    <p:sldId xmlns:r="http://schemas.openxmlformats.org/officeDocument/2006/relationships" id="258" r:id="R1511b132fb844aa2"/>
    <p:sldId xmlns:r="http://schemas.openxmlformats.org/officeDocument/2006/relationships" id="259" r:id="R09e787f06ffd4817"/>
    <p:sldId xmlns:r="http://schemas.openxmlformats.org/officeDocument/2006/relationships" id="260" r:id="R3769af31a7824db5"/>
    <p:sldId xmlns:r="http://schemas.openxmlformats.org/officeDocument/2006/relationships" id="261" r:id="Recb2504d6bd74d5b"/>
    <p:sldId xmlns:r="http://schemas.openxmlformats.org/officeDocument/2006/relationships" id="262" r:id="Rf6268e3378bf4e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4af471888440b6" /><Relationship Type="http://schemas.openxmlformats.org/officeDocument/2006/relationships/slide" Target="/ppt/slides/slide1.xml" Id="R3a5b2f1eca7f4a46" /><Relationship Type="http://schemas.openxmlformats.org/officeDocument/2006/relationships/slide" Target="/ppt/slides/slide2.xml" Id="Rebf71f8020ed44c9" /><Relationship Type="http://schemas.openxmlformats.org/officeDocument/2006/relationships/slide" Target="/ppt/slides/slide3.xml" Id="R1511b132fb844aa2" /><Relationship Type="http://schemas.openxmlformats.org/officeDocument/2006/relationships/slide" Target="/ppt/slides/slide4.xml" Id="R09e787f06ffd4817" /><Relationship Type="http://schemas.openxmlformats.org/officeDocument/2006/relationships/slide" Target="/ppt/slides/slide5.xml" Id="R3769af31a7824db5" /><Relationship Type="http://schemas.openxmlformats.org/officeDocument/2006/relationships/slide" Target="/ppt/slides/slide6.xml" Id="Recb2504d6bd74d5b" /><Relationship Type="http://schemas.openxmlformats.org/officeDocument/2006/relationships/slide" Target="/ppt/slides/slide7.xml" Id="Rf6268e3378bf4e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9dca632f8b44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7d3e1c97744c91" /><Relationship Type="http://schemas.openxmlformats.org/officeDocument/2006/relationships/theme" Target="/ppt/slideMasters/theme/theme1.xml" Id="Rbf37c27b6da442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7d3e1c97744c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eb29746f3941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babcdc77244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de381c225641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5af57ce84b4d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5a3bcaf1ef40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129fb21ef84f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c88a22e04a46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ØYSTEIN KERSBERGEN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ØYSTEIN KERSBERGEN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KERSBERGEN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ØYSTEIN KERSBERGEN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ØYSTEIN KERSBERGEN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ØYSTEIN KERSBERGEN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−57 258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196 003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36 519 955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56 490 783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ØYSTEIN KERSBERGEN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KERSBERGEN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ØYSTEIN KERSBERGEN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Banegate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893 394 362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ØYSTEIN KERSBERGEN INVEST AS</a:t>
            </a:r>
          </a:p>
        </p:txBody>
      </p:sp>
    </p:spTree>
  </p:cSld>
  <p:clrMapOvr>
    <a:masterClrMapping xmlns:a="http://schemas.openxmlformats.org/drawingml/2006/main"/>
  </p:clrMapOvr>
</p:sld>
</file>