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c0841fba3c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80026ea914a6c"/>
  </p:sldMasterIdLst>
  <p:sldIdLst>
    <p:sldId xmlns:r="http://schemas.openxmlformats.org/officeDocument/2006/relationships" id="256" r:id="R7699074a407140cd"/>
    <p:sldId xmlns:r="http://schemas.openxmlformats.org/officeDocument/2006/relationships" id="257" r:id="R6ec42423e0f444ab"/>
    <p:sldId xmlns:r="http://schemas.openxmlformats.org/officeDocument/2006/relationships" id="258" r:id="R6fbd09e558a24de8"/>
    <p:sldId xmlns:r="http://schemas.openxmlformats.org/officeDocument/2006/relationships" id="259" r:id="Rb9ecffec00114982"/>
    <p:sldId xmlns:r="http://schemas.openxmlformats.org/officeDocument/2006/relationships" id="260" r:id="R63a3d34efebe4dfa"/>
    <p:sldId xmlns:r="http://schemas.openxmlformats.org/officeDocument/2006/relationships" id="261" r:id="R94c04229a24347ba"/>
    <p:sldId xmlns:r="http://schemas.openxmlformats.org/officeDocument/2006/relationships" id="262" r:id="R897f531b518b49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80026ea914a6c" /><Relationship Type="http://schemas.openxmlformats.org/officeDocument/2006/relationships/slide" Target="/ppt/slides/slide1.xml" Id="R7699074a407140cd" /><Relationship Type="http://schemas.openxmlformats.org/officeDocument/2006/relationships/slide" Target="/ppt/slides/slide2.xml" Id="R6ec42423e0f444ab" /><Relationship Type="http://schemas.openxmlformats.org/officeDocument/2006/relationships/slide" Target="/ppt/slides/slide3.xml" Id="R6fbd09e558a24de8" /><Relationship Type="http://schemas.openxmlformats.org/officeDocument/2006/relationships/slide" Target="/ppt/slides/slide4.xml" Id="Rb9ecffec00114982" /><Relationship Type="http://schemas.openxmlformats.org/officeDocument/2006/relationships/slide" Target="/ppt/slides/slide5.xml" Id="R63a3d34efebe4dfa" /><Relationship Type="http://schemas.openxmlformats.org/officeDocument/2006/relationships/slide" Target="/ppt/slides/slide6.xml" Id="R94c04229a24347ba" /><Relationship Type="http://schemas.openxmlformats.org/officeDocument/2006/relationships/slide" Target="/ppt/slides/slide7.xml" Id="R897f531b518b49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a432871f8c47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09a7b6bac423d" /><Relationship Type="http://schemas.openxmlformats.org/officeDocument/2006/relationships/theme" Target="/ppt/slideMasters/theme/theme1.xml" Id="Rd500265aaedd4a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09a7b6bac42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c759cc2c7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bffbcd5e844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cee0dab6746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ad1ad1ca743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7361e094041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ba01df98f45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5ae09f009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NORDSANDS FJÀRFESTINGARFELAG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NORDSANDS FJÀRFESTINGARFELAG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NORDSANDS FJÀRFESTINGARFELAG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NORDSANDS FJÀRFESTINGARFELAG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NORDSANDS FJÀRFESTINGARFELAG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NORDSANDS FJÀRFESTINGARFELAG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6 228 916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6 412 781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NORDSANDS FJÀRFESTINGARFELAG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ARNE RENØ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NORDSANDS FJÀRFESTINGARFELAG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Bjerklyveien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893 479 732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NORDSANDS FJÀRFESTINGARFELAG AS</a:t>
            </a:r>
          </a:p>
        </p:txBody>
      </p:sp>
    </p:spTree>
  </p:cSld>
  <p:clrMapOvr>
    <a:masterClrMapping xmlns:a="http://schemas.openxmlformats.org/drawingml/2006/main"/>
  </p:clrMapOvr>
</p:sld>
</file>