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135f34520844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6148b36bad4604"/>
  </p:sldMasterIdLst>
  <p:sldIdLst>
    <p:sldId xmlns:r="http://schemas.openxmlformats.org/officeDocument/2006/relationships" id="256" r:id="R7eed175bc18840f0"/>
    <p:sldId xmlns:r="http://schemas.openxmlformats.org/officeDocument/2006/relationships" id="257" r:id="Rd08d168bfedc4f6d"/>
    <p:sldId xmlns:r="http://schemas.openxmlformats.org/officeDocument/2006/relationships" id="258" r:id="R5a958d9908e7415e"/>
    <p:sldId xmlns:r="http://schemas.openxmlformats.org/officeDocument/2006/relationships" id="259" r:id="R36f0269407b34756"/>
    <p:sldId xmlns:r="http://schemas.openxmlformats.org/officeDocument/2006/relationships" id="260" r:id="Rca6e2fba4f1f495c"/>
    <p:sldId xmlns:r="http://schemas.openxmlformats.org/officeDocument/2006/relationships" id="261" r:id="R15b0f6e6a21142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6148b36bad4604" /><Relationship Type="http://schemas.openxmlformats.org/officeDocument/2006/relationships/slide" Target="/ppt/slides/slide1.xml" Id="R7eed175bc18840f0" /><Relationship Type="http://schemas.openxmlformats.org/officeDocument/2006/relationships/slide" Target="/ppt/slides/slide2.xml" Id="Rd08d168bfedc4f6d" /><Relationship Type="http://schemas.openxmlformats.org/officeDocument/2006/relationships/slide" Target="/ppt/slides/slide3.xml" Id="R5a958d9908e7415e" /><Relationship Type="http://schemas.openxmlformats.org/officeDocument/2006/relationships/slide" Target="/ppt/slides/slide4.xml" Id="R36f0269407b34756" /><Relationship Type="http://schemas.openxmlformats.org/officeDocument/2006/relationships/slide" Target="/ppt/slides/slide5.xml" Id="Rca6e2fba4f1f495c" /><Relationship Type="http://schemas.openxmlformats.org/officeDocument/2006/relationships/slide" Target="/ppt/slides/slide6.xml" Id="R15b0f6e6a21142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cea062e63846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cf47cd75b4b02" /><Relationship Type="http://schemas.openxmlformats.org/officeDocument/2006/relationships/theme" Target="/ppt/slideMasters/theme/theme1.xml" Id="Ra1832061748d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1cf47cd75b4b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99cc8c01142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9933a851545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3c4d0863141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cfef4540647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3b58136d44e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8d42c9ab54d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HOVDEN REVISJON &amp; REGNSKAP KARI HOVDEN YOUSSEF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HOVDEN REVISJON &amp; REGNSKAP KARI HOVDEN YOUSSEF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1 254 657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738 182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332 809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411 300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post@hovdenrevisjon.no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www.hovdenrevisjon.no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893 485 082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HOVDEN REVISJON &amp; REGNSKAP KARI HOVDEN YOUSSEF</a:t>
            </a:r>
          </a:p>
        </p:txBody>
      </p:sp>
    </p:spTree>
  </p:cSld>
  <p:clrMapOvr>
    <a:masterClrMapping xmlns:a="http://schemas.openxmlformats.org/drawingml/2006/main"/>
  </p:clrMapOvr>
</p:sld>
</file>