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aab00b95c4d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221bd589844012"/>
  </p:sldMasterIdLst>
  <p:sldIdLst>
    <p:sldId xmlns:r="http://schemas.openxmlformats.org/officeDocument/2006/relationships" id="256" r:id="R648ae0851a7e4e55"/>
    <p:sldId xmlns:r="http://schemas.openxmlformats.org/officeDocument/2006/relationships" id="257" r:id="R42bc6cb1aa2b49b3"/>
    <p:sldId xmlns:r="http://schemas.openxmlformats.org/officeDocument/2006/relationships" id="258" r:id="R797bca84eb194372"/>
    <p:sldId xmlns:r="http://schemas.openxmlformats.org/officeDocument/2006/relationships" id="259" r:id="R7d12c65c47ad468a"/>
    <p:sldId xmlns:r="http://schemas.openxmlformats.org/officeDocument/2006/relationships" id="260" r:id="R6d47a5282bc342d8"/>
    <p:sldId xmlns:r="http://schemas.openxmlformats.org/officeDocument/2006/relationships" id="261" r:id="R0efd5d3d9a714a7c"/>
    <p:sldId xmlns:r="http://schemas.openxmlformats.org/officeDocument/2006/relationships" id="262" r:id="R66f244b9f10f42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21bd589844012" /><Relationship Type="http://schemas.openxmlformats.org/officeDocument/2006/relationships/slide" Target="/ppt/slides/slide1.xml" Id="R648ae0851a7e4e55" /><Relationship Type="http://schemas.openxmlformats.org/officeDocument/2006/relationships/slide" Target="/ppt/slides/slide2.xml" Id="R42bc6cb1aa2b49b3" /><Relationship Type="http://schemas.openxmlformats.org/officeDocument/2006/relationships/slide" Target="/ppt/slides/slide3.xml" Id="R797bca84eb194372" /><Relationship Type="http://schemas.openxmlformats.org/officeDocument/2006/relationships/slide" Target="/ppt/slides/slide4.xml" Id="R7d12c65c47ad468a" /><Relationship Type="http://schemas.openxmlformats.org/officeDocument/2006/relationships/slide" Target="/ppt/slides/slide5.xml" Id="R6d47a5282bc342d8" /><Relationship Type="http://schemas.openxmlformats.org/officeDocument/2006/relationships/slide" Target="/ppt/slides/slide6.xml" Id="R0efd5d3d9a714a7c" /><Relationship Type="http://schemas.openxmlformats.org/officeDocument/2006/relationships/slide" Target="/ppt/slides/slide7.xml" Id="R66f244b9f10f42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641e1fec3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35d1d467f46ea" /><Relationship Type="http://schemas.openxmlformats.org/officeDocument/2006/relationships/theme" Target="/ppt/slideMasters/theme/theme1.xml" Id="Reb06b9b653f148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535d1d467f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c58e71185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f4787cba5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ce78bba7640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8c8abfb9740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b5b3d98794d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b2557590f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53d6111374c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KAK SHIPPING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 SHIPPING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−123 984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40 332 056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466 072 653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507 016 750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KLAVENESS HOLMEN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KLAVENESS HOLMEN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39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893 765 352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KAK SHIPPING INVEST AS</a:t>
            </a:r>
          </a:p>
        </p:txBody>
      </p:sp>
    </p:spTree>
  </p:cSld>
  <p:clrMapOvr>
    <a:masterClrMapping xmlns:a="http://schemas.openxmlformats.org/drawingml/2006/main"/>
  </p:clrMapOvr>
</p:sld>
</file>