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bf3dd1872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9b6208d5cb4ab5"/>
  </p:sldMasterIdLst>
  <p:sldIdLst>
    <p:sldId xmlns:r="http://schemas.openxmlformats.org/officeDocument/2006/relationships" id="256" r:id="Rb6025c36684948f4"/>
    <p:sldId xmlns:r="http://schemas.openxmlformats.org/officeDocument/2006/relationships" id="257" r:id="Rb9d001799dca4807"/>
    <p:sldId xmlns:r="http://schemas.openxmlformats.org/officeDocument/2006/relationships" id="258" r:id="Re55c79e4c4e74593"/>
    <p:sldId xmlns:r="http://schemas.openxmlformats.org/officeDocument/2006/relationships" id="259" r:id="Rf6e5e91744e44e13"/>
    <p:sldId xmlns:r="http://schemas.openxmlformats.org/officeDocument/2006/relationships" id="260" r:id="R8c4bf26c28614fda"/>
    <p:sldId xmlns:r="http://schemas.openxmlformats.org/officeDocument/2006/relationships" id="261" r:id="R4e65167a28bc4fe3"/>
    <p:sldId xmlns:r="http://schemas.openxmlformats.org/officeDocument/2006/relationships" id="262" r:id="R0a9277248e7940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b6208d5cb4ab5" /><Relationship Type="http://schemas.openxmlformats.org/officeDocument/2006/relationships/slide" Target="/ppt/slides/slide1.xml" Id="Rb6025c36684948f4" /><Relationship Type="http://schemas.openxmlformats.org/officeDocument/2006/relationships/slide" Target="/ppt/slides/slide2.xml" Id="Rb9d001799dca4807" /><Relationship Type="http://schemas.openxmlformats.org/officeDocument/2006/relationships/slide" Target="/ppt/slides/slide3.xml" Id="Re55c79e4c4e74593" /><Relationship Type="http://schemas.openxmlformats.org/officeDocument/2006/relationships/slide" Target="/ppt/slides/slide4.xml" Id="Rf6e5e91744e44e13" /><Relationship Type="http://schemas.openxmlformats.org/officeDocument/2006/relationships/slide" Target="/ppt/slides/slide5.xml" Id="R8c4bf26c28614fda" /><Relationship Type="http://schemas.openxmlformats.org/officeDocument/2006/relationships/slide" Target="/ppt/slides/slide6.xml" Id="R4e65167a28bc4fe3" /><Relationship Type="http://schemas.openxmlformats.org/officeDocument/2006/relationships/slide" Target="/ppt/slides/slide7.xml" Id="R0a9277248e7940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edc4e829044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086d124a944ce" /><Relationship Type="http://schemas.openxmlformats.org/officeDocument/2006/relationships/theme" Target="/ppt/slideMasters/theme/theme1.xml" Id="Ra6b6ef14fc8547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086d124a9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d4b1323a54e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4f7732db5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d93834327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abd2afbfb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790d1ff9a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61f1cc24a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c0961f38942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DUSAVIK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DUSAVIK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DUSAVIK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DUSAVIK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DUSAVIK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DUSAVIK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509 530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DUSAVIK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JAN NÅDLAND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ASK RASMUSSEN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DUSAVIK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893 819 142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DUSAVIK REGNSKAP AS</a:t>
            </a:r>
          </a:p>
        </p:txBody>
      </p:sp>
    </p:spTree>
  </p:cSld>
  <p:clrMapOvr>
    <a:masterClrMapping xmlns:a="http://schemas.openxmlformats.org/drawingml/2006/main"/>
  </p:clrMapOvr>
</p:sld>
</file>