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1b346611dc4e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83a8260ea64f38"/>
  </p:sldMasterIdLst>
  <p:sldIdLst>
    <p:sldId xmlns:r="http://schemas.openxmlformats.org/officeDocument/2006/relationships" id="256" r:id="R471a3d53662a4e61"/>
    <p:sldId xmlns:r="http://schemas.openxmlformats.org/officeDocument/2006/relationships" id="257" r:id="R231389e70f484572"/>
    <p:sldId xmlns:r="http://schemas.openxmlformats.org/officeDocument/2006/relationships" id="258" r:id="Rce037ba6e29d45c8"/>
    <p:sldId xmlns:r="http://schemas.openxmlformats.org/officeDocument/2006/relationships" id="259" r:id="Ra007a42b214b4bb4"/>
    <p:sldId xmlns:r="http://schemas.openxmlformats.org/officeDocument/2006/relationships" id="260" r:id="Rfe4236b47e534c02"/>
    <p:sldId xmlns:r="http://schemas.openxmlformats.org/officeDocument/2006/relationships" id="261" r:id="R6d29dc2e69d34158"/>
    <p:sldId xmlns:r="http://schemas.openxmlformats.org/officeDocument/2006/relationships" id="262" r:id="Rb9a4809818e946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83a8260ea64f38" /><Relationship Type="http://schemas.openxmlformats.org/officeDocument/2006/relationships/slide" Target="/ppt/slides/slide1.xml" Id="R471a3d53662a4e61" /><Relationship Type="http://schemas.openxmlformats.org/officeDocument/2006/relationships/slide" Target="/ppt/slides/slide2.xml" Id="R231389e70f484572" /><Relationship Type="http://schemas.openxmlformats.org/officeDocument/2006/relationships/slide" Target="/ppt/slides/slide3.xml" Id="Rce037ba6e29d45c8" /><Relationship Type="http://schemas.openxmlformats.org/officeDocument/2006/relationships/slide" Target="/ppt/slides/slide4.xml" Id="Ra007a42b214b4bb4" /><Relationship Type="http://schemas.openxmlformats.org/officeDocument/2006/relationships/slide" Target="/ppt/slides/slide5.xml" Id="Rfe4236b47e534c02" /><Relationship Type="http://schemas.openxmlformats.org/officeDocument/2006/relationships/slide" Target="/ppt/slides/slide6.xml" Id="R6d29dc2e69d34158" /><Relationship Type="http://schemas.openxmlformats.org/officeDocument/2006/relationships/slide" Target="/ppt/slides/slide7.xml" Id="Rb9a4809818e946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c96d9255de4d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a2438e3594d4a" /><Relationship Type="http://schemas.openxmlformats.org/officeDocument/2006/relationships/theme" Target="/ppt/slideMasters/theme/theme1.xml" Id="R87cf66d3d69e42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0a2438e3594d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7327285f348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dc58f470944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8882d13e746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18982f5cd43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ee6c4f3a347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d07ed67e941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f9b81212a42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RISSA 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RISSA BETONG AS ble etablert [år] og holder til i Rissa.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7 971 442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−1 567 898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−1 670 935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−2 210 029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3 655 787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RISSA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7100 Rissa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894 266 872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BETONG AS</a:t>
            </a:r>
          </a:p>
        </p:txBody>
      </p:sp>
    </p:spTree>
  </p:cSld>
  <p:clrMapOvr>
    <a:masterClrMapping xmlns:a="http://schemas.openxmlformats.org/drawingml/2006/main"/>
  </p:clrMapOvr>
</p:sld>
</file>