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8debf2c39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a3aef9a7bc4d72"/>
  </p:sldMasterIdLst>
  <p:sldIdLst>
    <p:sldId xmlns:r="http://schemas.openxmlformats.org/officeDocument/2006/relationships" id="256" r:id="R52a274bbd7fa4237"/>
    <p:sldId xmlns:r="http://schemas.openxmlformats.org/officeDocument/2006/relationships" id="257" r:id="R122e0419f8244009"/>
    <p:sldId xmlns:r="http://schemas.openxmlformats.org/officeDocument/2006/relationships" id="258" r:id="Rbe5b8ecea92f4038"/>
    <p:sldId xmlns:r="http://schemas.openxmlformats.org/officeDocument/2006/relationships" id="259" r:id="R03a170ce3f8a4a46"/>
    <p:sldId xmlns:r="http://schemas.openxmlformats.org/officeDocument/2006/relationships" id="260" r:id="R13ab500245544410"/>
    <p:sldId xmlns:r="http://schemas.openxmlformats.org/officeDocument/2006/relationships" id="261" r:id="R68b4ea827a7144c3"/>
    <p:sldId xmlns:r="http://schemas.openxmlformats.org/officeDocument/2006/relationships" id="262" r:id="R9a254de4699c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3aef9a7bc4d72" /><Relationship Type="http://schemas.openxmlformats.org/officeDocument/2006/relationships/slide" Target="/ppt/slides/slide1.xml" Id="R52a274bbd7fa4237" /><Relationship Type="http://schemas.openxmlformats.org/officeDocument/2006/relationships/slide" Target="/ppt/slides/slide2.xml" Id="R122e0419f8244009" /><Relationship Type="http://schemas.openxmlformats.org/officeDocument/2006/relationships/slide" Target="/ppt/slides/slide3.xml" Id="Rbe5b8ecea92f4038" /><Relationship Type="http://schemas.openxmlformats.org/officeDocument/2006/relationships/slide" Target="/ppt/slides/slide4.xml" Id="R03a170ce3f8a4a46" /><Relationship Type="http://schemas.openxmlformats.org/officeDocument/2006/relationships/slide" Target="/ppt/slides/slide5.xml" Id="R13ab500245544410" /><Relationship Type="http://schemas.openxmlformats.org/officeDocument/2006/relationships/slide" Target="/ppt/slides/slide6.xml" Id="R68b4ea827a7144c3" /><Relationship Type="http://schemas.openxmlformats.org/officeDocument/2006/relationships/slide" Target="/ppt/slides/slide7.xml" Id="R9a254de4699c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7667d1762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40b6e87064b4a" /><Relationship Type="http://schemas.openxmlformats.org/officeDocument/2006/relationships/theme" Target="/ppt/slideMasters/theme/theme1.xml" Id="R0b24e17ef8c6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40b6e8706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457cfbfc4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0b58a5bc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9e894cdc6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9775b230b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d7ffb66cf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2f72fb9b1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93512699348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OSETC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OSETC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17 258 692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18 958 692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SJÖSTRAND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Sjöstrand, Eiganesveien 169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894 318 562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OSETC AS</a:t>
            </a:r>
          </a:p>
        </p:txBody>
      </p:sp>
    </p:spTree>
  </p:cSld>
  <p:clrMapOvr>
    <a:masterClrMapping xmlns:a="http://schemas.openxmlformats.org/drawingml/2006/main"/>
  </p:clrMapOvr>
</p:sld>
</file>