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b02a435cf14f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fd63ac51b34773"/>
  </p:sldMasterIdLst>
  <p:sldIdLst>
    <p:sldId xmlns:r="http://schemas.openxmlformats.org/officeDocument/2006/relationships" id="256" r:id="Re29ef5ac4a7049f0"/>
    <p:sldId xmlns:r="http://schemas.openxmlformats.org/officeDocument/2006/relationships" id="257" r:id="R3fbc9429be6843fa"/>
    <p:sldId xmlns:r="http://schemas.openxmlformats.org/officeDocument/2006/relationships" id="258" r:id="R260cf34490d64753"/>
    <p:sldId xmlns:r="http://schemas.openxmlformats.org/officeDocument/2006/relationships" id="259" r:id="Rf999d72d386747a5"/>
    <p:sldId xmlns:r="http://schemas.openxmlformats.org/officeDocument/2006/relationships" id="260" r:id="R5a6da24225ef4ccd"/>
    <p:sldId xmlns:r="http://schemas.openxmlformats.org/officeDocument/2006/relationships" id="261" r:id="R7c053b5f07c44656"/>
    <p:sldId xmlns:r="http://schemas.openxmlformats.org/officeDocument/2006/relationships" id="262" r:id="Rbe8c2aa50dd847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fd63ac51b34773" /><Relationship Type="http://schemas.openxmlformats.org/officeDocument/2006/relationships/slide" Target="/ppt/slides/slide1.xml" Id="Re29ef5ac4a7049f0" /><Relationship Type="http://schemas.openxmlformats.org/officeDocument/2006/relationships/slide" Target="/ppt/slides/slide2.xml" Id="R3fbc9429be6843fa" /><Relationship Type="http://schemas.openxmlformats.org/officeDocument/2006/relationships/slide" Target="/ppt/slides/slide3.xml" Id="R260cf34490d64753" /><Relationship Type="http://schemas.openxmlformats.org/officeDocument/2006/relationships/slide" Target="/ppt/slides/slide4.xml" Id="Rf999d72d386747a5" /><Relationship Type="http://schemas.openxmlformats.org/officeDocument/2006/relationships/slide" Target="/ppt/slides/slide5.xml" Id="R5a6da24225ef4ccd" /><Relationship Type="http://schemas.openxmlformats.org/officeDocument/2006/relationships/slide" Target="/ppt/slides/slide6.xml" Id="R7c053b5f07c44656" /><Relationship Type="http://schemas.openxmlformats.org/officeDocument/2006/relationships/slide" Target="/ppt/slides/slide7.xml" Id="Rbe8c2aa50dd847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768f01971742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17673767fd4ccd" /><Relationship Type="http://schemas.openxmlformats.org/officeDocument/2006/relationships/theme" Target="/ppt/slideMasters/theme/theme1.xml" Id="Rebc62a3ef76449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17673767fd4c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82e69d600c4f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d03d23eb1e48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eea0a1beda4e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edde01010d4b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6f1230acc84b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e28855cea44d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472f39a2304f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ECOSØR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ECOSØR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ECOSØR HOLDING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ECOSØR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ECOSØR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ECOSØR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−129 921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3 130 495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13 077 924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31 040 502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ECOSØR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OLAV BRÅTEN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KAY ARNE LARSEN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ECOSØR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Mjøskanten, Stangevegen 111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2321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894 469 072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ECOSØR HOLDING AS</a:t>
            </a:r>
          </a:p>
        </p:txBody>
      </p:sp>
    </p:spTree>
  </p:cSld>
  <p:clrMapOvr>
    <a:masterClrMapping xmlns:a="http://schemas.openxmlformats.org/drawingml/2006/main"/>
  </p:clrMapOvr>
</p:sld>
</file>