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b864d03e144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1fff4bac74d4b"/>
  </p:sldMasterIdLst>
  <p:sldIdLst>
    <p:sldId xmlns:r="http://schemas.openxmlformats.org/officeDocument/2006/relationships" id="256" r:id="R09a75f77352f45f7"/>
    <p:sldId xmlns:r="http://schemas.openxmlformats.org/officeDocument/2006/relationships" id="257" r:id="Rf6f90ef0165748dd"/>
    <p:sldId xmlns:r="http://schemas.openxmlformats.org/officeDocument/2006/relationships" id="258" r:id="R3d5c090d612c4830"/>
    <p:sldId xmlns:r="http://schemas.openxmlformats.org/officeDocument/2006/relationships" id="259" r:id="Rae5c84bcc9d642d0"/>
    <p:sldId xmlns:r="http://schemas.openxmlformats.org/officeDocument/2006/relationships" id="260" r:id="Re1f4563f64a4479b"/>
    <p:sldId xmlns:r="http://schemas.openxmlformats.org/officeDocument/2006/relationships" id="261" r:id="Rc91fd7cef77b41f7"/>
    <p:sldId xmlns:r="http://schemas.openxmlformats.org/officeDocument/2006/relationships" id="262" r:id="Rf65e777d00c2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1fff4bac74d4b" /><Relationship Type="http://schemas.openxmlformats.org/officeDocument/2006/relationships/slide" Target="/ppt/slides/slide1.xml" Id="R09a75f77352f45f7" /><Relationship Type="http://schemas.openxmlformats.org/officeDocument/2006/relationships/slide" Target="/ppt/slides/slide2.xml" Id="Rf6f90ef0165748dd" /><Relationship Type="http://schemas.openxmlformats.org/officeDocument/2006/relationships/slide" Target="/ppt/slides/slide3.xml" Id="R3d5c090d612c4830" /><Relationship Type="http://schemas.openxmlformats.org/officeDocument/2006/relationships/slide" Target="/ppt/slides/slide4.xml" Id="Rae5c84bcc9d642d0" /><Relationship Type="http://schemas.openxmlformats.org/officeDocument/2006/relationships/slide" Target="/ppt/slides/slide5.xml" Id="Re1f4563f64a4479b" /><Relationship Type="http://schemas.openxmlformats.org/officeDocument/2006/relationships/slide" Target="/ppt/slides/slide6.xml" Id="Rc91fd7cef77b41f7" /><Relationship Type="http://schemas.openxmlformats.org/officeDocument/2006/relationships/slide" Target="/ppt/slides/slide7.xml" Id="Rf65e777d00c2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5ac3bd64f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1491314c4317" /><Relationship Type="http://schemas.openxmlformats.org/officeDocument/2006/relationships/theme" Target="/ppt/slideMasters/theme/theme1.xml" Id="R84cb83a57a99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31491314c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e9fc3a09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ac01ed97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5760dd74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ff0decc2a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ab25a969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379913f2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79eb5071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32 749 319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32 749 319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894 620 072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PETTERSEN AS</a:t>
            </a:r>
          </a:p>
        </p:txBody>
      </p:sp>
    </p:spTree>
  </p:cSld>
  <p:clrMapOvr>
    <a:masterClrMapping xmlns:a="http://schemas.openxmlformats.org/drawingml/2006/main"/>
  </p:clrMapOvr>
</p:sld>
</file>