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a0e4e5b75a4e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e48b135ce4de5"/>
  </p:sldMasterIdLst>
  <p:sldIdLst>
    <p:sldId xmlns:r="http://schemas.openxmlformats.org/officeDocument/2006/relationships" id="256" r:id="R41ae806fcb14467d"/>
    <p:sldId xmlns:r="http://schemas.openxmlformats.org/officeDocument/2006/relationships" id="257" r:id="R418cd7e886364889"/>
    <p:sldId xmlns:r="http://schemas.openxmlformats.org/officeDocument/2006/relationships" id="258" r:id="R1d7d81fb15654fd2"/>
    <p:sldId xmlns:r="http://schemas.openxmlformats.org/officeDocument/2006/relationships" id="259" r:id="Ra3d098db3b7d4f8f"/>
    <p:sldId xmlns:r="http://schemas.openxmlformats.org/officeDocument/2006/relationships" id="260" r:id="R0d5aed49f56942d5"/>
    <p:sldId xmlns:r="http://schemas.openxmlformats.org/officeDocument/2006/relationships" id="261" r:id="R05ff54f8ef07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e48b135ce4de5" /><Relationship Type="http://schemas.openxmlformats.org/officeDocument/2006/relationships/slide" Target="/ppt/slides/slide1.xml" Id="R41ae806fcb14467d" /><Relationship Type="http://schemas.openxmlformats.org/officeDocument/2006/relationships/slide" Target="/ppt/slides/slide2.xml" Id="R418cd7e886364889" /><Relationship Type="http://schemas.openxmlformats.org/officeDocument/2006/relationships/slide" Target="/ppt/slides/slide3.xml" Id="R1d7d81fb15654fd2" /><Relationship Type="http://schemas.openxmlformats.org/officeDocument/2006/relationships/slide" Target="/ppt/slides/slide4.xml" Id="Ra3d098db3b7d4f8f" /><Relationship Type="http://schemas.openxmlformats.org/officeDocument/2006/relationships/slide" Target="/ppt/slides/slide5.xml" Id="R0d5aed49f56942d5" /><Relationship Type="http://schemas.openxmlformats.org/officeDocument/2006/relationships/slide" Target="/ppt/slides/slide6.xml" Id="R05ff54f8ef07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6e3228a93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ae3e51f34e9e" /><Relationship Type="http://schemas.openxmlformats.org/officeDocument/2006/relationships/theme" Target="/ppt/slideMasters/theme/theme1.xml" Id="Re4acbd6a571c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bae3e51f3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4a0c28b5b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1cbb440a5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4103a6f0c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137b4c118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65e13f29941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dcb12b74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422 013 526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434 538 731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