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4d65f199c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54aad487fb4069"/>
  </p:sldMasterIdLst>
  <p:sldIdLst>
    <p:sldId xmlns:r="http://schemas.openxmlformats.org/officeDocument/2006/relationships" id="256" r:id="Rfe79b87ece184721"/>
    <p:sldId xmlns:r="http://schemas.openxmlformats.org/officeDocument/2006/relationships" id="257" r:id="R2876dc5a1a844d5b"/>
    <p:sldId xmlns:r="http://schemas.openxmlformats.org/officeDocument/2006/relationships" id="258" r:id="R0d232cfa339243a5"/>
    <p:sldId xmlns:r="http://schemas.openxmlformats.org/officeDocument/2006/relationships" id="259" r:id="R1241591459594394"/>
    <p:sldId xmlns:r="http://schemas.openxmlformats.org/officeDocument/2006/relationships" id="260" r:id="Rf7ed81a3f7324f16"/>
    <p:sldId xmlns:r="http://schemas.openxmlformats.org/officeDocument/2006/relationships" id="261" r:id="R130f51a5b0d04e0b"/>
    <p:sldId xmlns:r="http://schemas.openxmlformats.org/officeDocument/2006/relationships" id="262" r:id="R62891de8283a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4aad487fb4069" /><Relationship Type="http://schemas.openxmlformats.org/officeDocument/2006/relationships/slide" Target="/ppt/slides/slide1.xml" Id="Rfe79b87ece184721" /><Relationship Type="http://schemas.openxmlformats.org/officeDocument/2006/relationships/slide" Target="/ppt/slides/slide2.xml" Id="R2876dc5a1a844d5b" /><Relationship Type="http://schemas.openxmlformats.org/officeDocument/2006/relationships/slide" Target="/ppt/slides/slide3.xml" Id="R0d232cfa339243a5" /><Relationship Type="http://schemas.openxmlformats.org/officeDocument/2006/relationships/slide" Target="/ppt/slides/slide4.xml" Id="R1241591459594394" /><Relationship Type="http://schemas.openxmlformats.org/officeDocument/2006/relationships/slide" Target="/ppt/slides/slide5.xml" Id="Rf7ed81a3f7324f16" /><Relationship Type="http://schemas.openxmlformats.org/officeDocument/2006/relationships/slide" Target="/ppt/slides/slide6.xml" Id="R130f51a5b0d04e0b" /><Relationship Type="http://schemas.openxmlformats.org/officeDocument/2006/relationships/slide" Target="/ppt/slides/slide7.xml" Id="R62891de8283a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a19bd4c9e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8f5fb12794b37" /><Relationship Type="http://schemas.openxmlformats.org/officeDocument/2006/relationships/theme" Target="/ppt/slideMasters/theme/theme1.xml" Id="Rc61ffc712eac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8f5fb1279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843645798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5b6dcabff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0ad6e43d6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14cda754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4557abb2f48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29dee0e4e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7f5c1f19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HANNE KILDAHL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KILDAHL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894 854 782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