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2655b433ac45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08ee79fd3c4e55"/>
  </p:sldMasterIdLst>
  <p:sldIdLst>
    <p:sldId xmlns:r="http://schemas.openxmlformats.org/officeDocument/2006/relationships" id="256" r:id="R525759ef966e45bd"/>
    <p:sldId xmlns:r="http://schemas.openxmlformats.org/officeDocument/2006/relationships" id="257" r:id="R72b9adab529241f4"/>
    <p:sldId xmlns:r="http://schemas.openxmlformats.org/officeDocument/2006/relationships" id="258" r:id="Ra6150ffc7d52470c"/>
    <p:sldId xmlns:r="http://schemas.openxmlformats.org/officeDocument/2006/relationships" id="259" r:id="Rbf6bc06ecae446b1"/>
    <p:sldId xmlns:r="http://schemas.openxmlformats.org/officeDocument/2006/relationships" id="260" r:id="R9e6425c6e07d45d9"/>
    <p:sldId xmlns:r="http://schemas.openxmlformats.org/officeDocument/2006/relationships" id="261" r:id="R7cb483ec28ae4d19"/>
    <p:sldId xmlns:r="http://schemas.openxmlformats.org/officeDocument/2006/relationships" id="262" r:id="R770b46b127c142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08ee79fd3c4e55" /><Relationship Type="http://schemas.openxmlformats.org/officeDocument/2006/relationships/slide" Target="/ppt/slides/slide1.xml" Id="R525759ef966e45bd" /><Relationship Type="http://schemas.openxmlformats.org/officeDocument/2006/relationships/slide" Target="/ppt/slides/slide2.xml" Id="R72b9adab529241f4" /><Relationship Type="http://schemas.openxmlformats.org/officeDocument/2006/relationships/slide" Target="/ppt/slides/slide3.xml" Id="Ra6150ffc7d52470c" /><Relationship Type="http://schemas.openxmlformats.org/officeDocument/2006/relationships/slide" Target="/ppt/slides/slide4.xml" Id="Rbf6bc06ecae446b1" /><Relationship Type="http://schemas.openxmlformats.org/officeDocument/2006/relationships/slide" Target="/ppt/slides/slide5.xml" Id="R9e6425c6e07d45d9" /><Relationship Type="http://schemas.openxmlformats.org/officeDocument/2006/relationships/slide" Target="/ppt/slides/slide6.xml" Id="R7cb483ec28ae4d19" /><Relationship Type="http://schemas.openxmlformats.org/officeDocument/2006/relationships/slide" Target="/ppt/slides/slide7.xml" Id="R770b46b127c142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65087d24de4d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db4d06879447d" /><Relationship Type="http://schemas.openxmlformats.org/officeDocument/2006/relationships/theme" Target="/ppt/slideMasters/theme/theme1.xml" Id="R051df0dc7c2e45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5db4d0687944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54336f67844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28880e9ce47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1d0dfe9614d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28a815c7445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338a0139e47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9fa0406c640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77a172d164c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FLATTUM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FLATTUM &amp;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37 353 513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10 797 161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11 058 062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17 636 844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29 569 858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FLATTUM &amp; CO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BALTZERSEN ØYVIND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FLATTUM SVEN DIDRIK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GRINDHAUG THORBJØRN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RISHOVD KNUT EINAR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SUNDBY HÅKON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21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post@flattum.no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894 934 352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