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a33281e2b64d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12d0e5ea8b408f"/>
  </p:sldMasterIdLst>
  <p:sldIdLst>
    <p:sldId xmlns:r="http://schemas.openxmlformats.org/officeDocument/2006/relationships" id="256" r:id="Rd64915d2d0d84010"/>
    <p:sldId xmlns:r="http://schemas.openxmlformats.org/officeDocument/2006/relationships" id="257" r:id="R38fece83f70748a3"/>
    <p:sldId xmlns:r="http://schemas.openxmlformats.org/officeDocument/2006/relationships" id="258" r:id="Rfa0cac21ce3b40e7"/>
    <p:sldId xmlns:r="http://schemas.openxmlformats.org/officeDocument/2006/relationships" id="259" r:id="R82c6158186b94dab"/>
    <p:sldId xmlns:r="http://schemas.openxmlformats.org/officeDocument/2006/relationships" id="260" r:id="R868a932f246c4428"/>
    <p:sldId xmlns:r="http://schemas.openxmlformats.org/officeDocument/2006/relationships" id="261" r:id="R71b688a56a6a479b"/>
    <p:sldId xmlns:r="http://schemas.openxmlformats.org/officeDocument/2006/relationships" id="262" r:id="Reee4567b63fc45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12d0e5ea8b408f" /><Relationship Type="http://schemas.openxmlformats.org/officeDocument/2006/relationships/slide" Target="/ppt/slides/slide1.xml" Id="Rd64915d2d0d84010" /><Relationship Type="http://schemas.openxmlformats.org/officeDocument/2006/relationships/slide" Target="/ppt/slides/slide2.xml" Id="R38fece83f70748a3" /><Relationship Type="http://schemas.openxmlformats.org/officeDocument/2006/relationships/slide" Target="/ppt/slides/slide3.xml" Id="Rfa0cac21ce3b40e7" /><Relationship Type="http://schemas.openxmlformats.org/officeDocument/2006/relationships/slide" Target="/ppt/slides/slide4.xml" Id="R82c6158186b94dab" /><Relationship Type="http://schemas.openxmlformats.org/officeDocument/2006/relationships/slide" Target="/ppt/slides/slide5.xml" Id="R868a932f246c4428" /><Relationship Type="http://schemas.openxmlformats.org/officeDocument/2006/relationships/slide" Target="/ppt/slides/slide6.xml" Id="R71b688a56a6a479b" /><Relationship Type="http://schemas.openxmlformats.org/officeDocument/2006/relationships/slide" Target="/ppt/slides/slide7.xml" Id="Reee4567b63fc45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f1d548b51a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03b767e344a5b" /><Relationship Type="http://schemas.openxmlformats.org/officeDocument/2006/relationships/theme" Target="/ppt/slideMasters/theme/theme1.xml" Id="R369360466a8946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03b767e34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ac75a12d2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0f7ae0f5141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122cc21214a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450f72af843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af606b06f44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3cc84e954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e967d2f98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ME-TO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ME-TO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ME-TO REGNSKAPSKONTOR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ME-TO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ME-TO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ME-TO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4 148 997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168 376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3 293 347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4 357 278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ME-TO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VOLD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KRISTINE HOVLAND SÆTRE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ME-TO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42 42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elin@me-to.no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895 021 032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ME-TO REGNSKAPSKONTOR AS</a:t>
            </a:r>
          </a:p>
        </p:txBody>
      </p:sp>
    </p:spTree>
  </p:cSld>
  <p:clrMapOvr>
    <a:masterClrMapping xmlns:a="http://schemas.openxmlformats.org/drawingml/2006/main"/>
  </p:clrMapOvr>
</p:sld>
</file>