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1061efecd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27ed7cc3e464c"/>
  </p:sldMasterIdLst>
  <p:sldIdLst>
    <p:sldId xmlns:r="http://schemas.openxmlformats.org/officeDocument/2006/relationships" id="256" r:id="R5e3baae87e654cda"/>
    <p:sldId xmlns:r="http://schemas.openxmlformats.org/officeDocument/2006/relationships" id="257" r:id="Rea07d3341a904821"/>
    <p:sldId xmlns:r="http://schemas.openxmlformats.org/officeDocument/2006/relationships" id="258" r:id="Ra14eb8944461466a"/>
    <p:sldId xmlns:r="http://schemas.openxmlformats.org/officeDocument/2006/relationships" id="259" r:id="R55fc7848600045c3"/>
    <p:sldId xmlns:r="http://schemas.openxmlformats.org/officeDocument/2006/relationships" id="260" r:id="R041b1190c8dd4615"/>
    <p:sldId xmlns:r="http://schemas.openxmlformats.org/officeDocument/2006/relationships" id="261" r:id="R4982cfe1a383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27ed7cc3e464c" /><Relationship Type="http://schemas.openxmlformats.org/officeDocument/2006/relationships/slide" Target="/ppt/slides/slide1.xml" Id="R5e3baae87e654cda" /><Relationship Type="http://schemas.openxmlformats.org/officeDocument/2006/relationships/slide" Target="/ppt/slides/slide2.xml" Id="Rea07d3341a904821" /><Relationship Type="http://schemas.openxmlformats.org/officeDocument/2006/relationships/slide" Target="/ppt/slides/slide3.xml" Id="Ra14eb8944461466a" /><Relationship Type="http://schemas.openxmlformats.org/officeDocument/2006/relationships/slide" Target="/ppt/slides/slide4.xml" Id="R55fc7848600045c3" /><Relationship Type="http://schemas.openxmlformats.org/officeDocument/2006/relationships/slide" Target="/ppt/slides/slide5.xml" Id="R041b1190c8dd4615" /><Relationship Type="http://schemas.openxmlformats.org/officeDocument/2006/relationships/slide" Target="/ppt/slides/slide6.xml" Id="R4982cfe1a383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94de60605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7e4dcdc814239" /><Relationship Type="http://schemas.openxmlformats.org/officeDocument/2006/relationships/theme" Target="/ppt/slideMasters/theme/theme1.xml" Id="Rd73501409568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7e4dcdc81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ab68c147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02a5ccaa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2695a6002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70c891a8c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aaabd3b94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36dbf4e98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AUT. REGNSKAPSFØRER NINA SYNNØVE PETTERSEN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AUT. REGNSKAPSFØRER NINA SYNNØVE PETTERSEN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gate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nisy-pet@online.no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895 408 212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