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902fc1788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35777935a14594"/>
  </p:sldMasterIdLst>
  <p:sldIdLst>
    <p:sldId xmlns:r="http://schemas.openxmlformats.org/officeDocument/2006/relationships" id="256" r:id="R0e2a0d624656452d"/>
    <p:sldId xmlns:r="http://schemas.openxmlformats.org/officeDocument/2006/relationships" id="257" r:id="R49ea61a04aad4029"/>
    <p:sldId xmlns:r="http://schemas.openxmlformats.org/officeDocument/2006/relationships" id="258" r:id="Rc5c7a4a5aa65402e"/>
    <p:sldId xmlns:r="http://schemas.openxmlformats.org/officeDocument/2006/relationships" id="259" r:id="R61a56b43ba134b69"/>
    <p:sldId xmlns:r="http://schemas.openxmlformats.org/officeDocument/2006/relationships" id="260" r:id="R52c3dacbfad34b5a"/>
    <p:sldId xmlns:r="http://schemas.openxmlformats.org/officeDocument/2006/relationships" id="261" r:id="R5aa3a6483ce54eb6"/>
    <p:sldId xmlns:r="http://schemas.openxmlformats.org/officeDocument/2006/relationships" id="262" r:id="R888be8ec7e0e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5777935a14594" /><Relationship Type="http://schemas.openxmlformats.org/officeDocument/2006/relationships/slide" Target="/ppt/slides/slide1.xml" Id="R0e2a0d624656452d" /><Relationship Type="http://schemas.openxmlformats.org/officeDocument/2006/relationships/slide" Target="/ppt/slides/slide2.xml" Id="R49ea61a04aad4029" /><Relationship Type="http://schemas.openxmlformats.org/officeDocument/2006/relationships/slide" Target="/ppt/slides/slide3.xml" Id="Rc5c7a4a5aa65402e" /><Relationship Type="http://schemas.openxmlformats.org/officeDocument/2006/relationships/slide" Target="/ppt/slides/slide4.xml" Id="R61a56b43ba134b69" /><Relationship Type="http://schemas.openxmlformats.org/officeDocument/2006/relationships/slide" Target="/ppt/slides/slide5.xml" Id="R52c3dacbfad34b5a" /><Relationship Type="http://schemas.openxmlformats.org/officeDocument/2006/relationships/slide" Target="/ppt/slides/slide6.xml" Id="R5aa3a6483ce54eb6" /><Relationship Type="http://schemas.openxmlformats.org/officeDocument/2006/relationships/slide" Target="/ppt/slides/slide7.xml" Id="R888be8ec7e0e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ce36ec683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99c6179ed4d7c" /><Relationship Type="http://schemas.openxmlformats.org/officeDocument/2006/relationships/theme" Target="/ppt/slideMasters/theme/theme1.xml" Id="R38989a33e8e5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299c6179ed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1924da3aa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3e5c0782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cd4137f86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0cd43dd0941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474edcf5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fb744e1e0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bcd1c258e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LANDHANDEL AS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15 275 077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MORTEN AUGESTAD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Senter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31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bplundegrend@bunnpris.no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895 537 772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LANDHANDEL AS</a:t>
            </a:r>
          </a:p>
        </p:txBody>
      </p:sp>
    </p:spTree>
  </p:cSld>
  <p:clrMapOvr>
    <a:masterClrMapping xmlns:a="http://schemas.openxmlformats.org/drawingml/2006/main"/>
  </p:clrMapOvr>
</p:sld>
</file>