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b2e4b91a541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651947f98246f3"/>
  </p:sldMasterIdLst>
  <p:sldIdLst>
    <p:sldId xmlns:r="http://schemas.openxmlformats.org/officeDocument/2006/relationships" id="256" r:id="Rb14d7462cf08494f"/>
    <p:sldId xmlns:r="http://schemas.openxmlformats.org/officeDocument/2006/relationships" id="257" r:id="R79a8dc65ae774e97"/>
    <p:sldId xmlns:r="http://schemas.openxmlformats.org/officeDocument/2006/relationships" id="258" r:id="R72bb163c6af34dd0"/>
    <p:sldId xmlns:r="http://schemas.openxmlformats.org/officeDocument/2006/relationships" id="259" r:id="R9e8a2de111464b4f"/>
    <p:sldId xmlns:r="http://schemas.openxmlformats.org/officeDocument/2006/relationships" id="260" r:id="R56f52ec699014e79"/>
    <p:sldId xmlns:r="http://schemas.openxmlformats.org/officeDocument/2006/relationships" id="261" r:id="R54992adeac174201"/>
    <p:sldId xmlns:r="http://schemas.openxmlformats.org/officeDocument/2006/relationships" id="262" r:id="R109cd4ecee95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51947f98246f3" /><Relationship Type="http://schemas.openxmlformats.org/officeDocument/2006/relationships/slide" Target="/ppt/slides/slide1.xml" Id="Rb14d7462cf08494f" /><Relationship Type="http://schemas.openxmlformats.org/officeDocument/2006/relationships/slide" Target="/ppt/slides/slide2.xml" Id="R79a8dc65ae774e97" /><Relationship Type="http://schemas.openxmlformats.org/officeDocument/2006/relationships/slide" Target="/ppt/slides/slide3.xml" Id="R72bb163c6af34dd0" /><Relationship Type="http://schemas.openxmlformats.org/officeDocument/2006/relationships/slide" Target="/ppt/slides/slide4.xml" Id="R9e8a2de111464b4f" /><Relationship Type="http://schemas.openxmlformats.org/officeDocument/2006/relationships/slide" Target="/ppt/slides/slide5.xml" Id="R56f52ec699014e79" /><Relationship Type="http://schemas.openxmlformats.org/officeDocument/2006/relationships/slide" Target="/ppt/slides/slide6.xml" Id="R54992adeac174201" /><Relationship Type="http://schemas.openxmlformats.org/officeDocument/2006/relationships/slide" Target="/ppt/slides/slide7.xml" Id="R109cd4ecee95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50943ab28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2450ab63c463b" /><Relationship Type="http://schemas.openxmlformats.org/officeDocument/2006/relationships/theme" Target="/ppt/slideMasters/theme/theme1.xml" Id="R95180f12cb3a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32450ab63c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328e2f7e9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bef67ddca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54fffe29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c7cc87436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a68a04bac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7426ffa854c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91f70242746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15 981 238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2 096 379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1 352 926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7 947 872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895 543 942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